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63" r:id="rId3"/>
    <p:sldId id="288" r:id="rId4"/>
    <p:sldId id="294" r:id="rId5"/>
    <p:sldId id="293" r:id="rId6"/>
    <p:sldId id="264" r:id="rId7"/>
    <p:sldId id="266" r:id="rId8"/>
    <p:sldId id="297" r:id="rId9"/>
    <p:sldId id="270" r:id="rId10"/>
    <p:sldId id="291" r:id="rId11"/>
    <p:sldId id="292" r:id="rId12"/>
    <p:sldId id="301" r:id="rId13"/>
    <p:sldId id="298" r:id="rId14"/>
    <p:sldId id="300" r:id="rId15"/>
    <p:sldId id="295" r:id="rId16"/>
    <p:sldId id="296" r:id="rId17"/>
    <p:sldId id="303" r:id="rId18"/>
  </p:sldIdLst>
  <p:sldSz cx="12192000" cy="6858000"/>
  <p:notesSz cx="6858000" cy="9144000"/>
  <p:defaultTextStyle>
    <a:defPPr>
      <a:defRPr lang="en-B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81C8DEF-1660-46CC-B763-3D8A003D1EF4}">
          <p14:sldIdLst>
            <p14:sldId id="257"/>
            <p14:sldId id="263"/>
            <p14:sldId id="288"/>
            <p14:sldId id="294"/>
            <p14:sldId id="293"/>
            <p14:sldId id="264"/>
            <p14:sldId id="266"/>
            <p14:sldId id="297"/>
            <p14:sldId id="270"/>
            <p14:sldId id="291"/>
            <p14:sldId id="292"/>
            <p14:sldId id="301"/>
            <p14:sldId id="298"/>
            <p14:sldId id="300"/>
            <p14:sldId id="295"/>
            <p14:sldId id="296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0500"/>
    <a:srgbClr val="00B2E3"/>
    <a:srgbClr val="FFCD00"/>
    <a:srgbClr val="10C600"/>
    <a:srgbClr val="FF00FF"/>
    <a:srgbClr val="FFD401"/>
    <a:srgbClr val="1514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06" autoAdjust="0"/>
    <p:restoredTop sz="95958"/>
  </p:normalViewPr>
  <p:slideViewPr>
    <p:cSldViewPr snapToGrid="0">
      <p:cViewPr varScale="1">
        <p:scale>
          <a:sx n="80" d="100"/>
          <a:sy n="80" d="100"/>
        </p:scale>
        <p:origin x="55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eg>
</file>

<file path=ppt/media/image12.jpeg>
</file>

<file path=ppt/media/image13.jpg>
</file>

<file path=ppt/media/image14.jpeg>
</file>

<file path=ppt/media/image15.jpe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9F4230-695E-E245-875C-D9AF23CD85E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E29986-744D-834B-B46A-47028C33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62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29986-744D-834B-B46A-47028C33D9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9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29986-744D-834B-B46A-47028C33D9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278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29986-744D-834B-B46A-47028C33D9F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71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29986-744D-834B-B46A-47028C33D9F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225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29986-744D-834B-B46A-47028C33D9F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019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29986-744D-834B-B46A-47028C33D9F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471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2A252F-80B2-0FBD-169E-82F976E99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46535A-57FB-49E8-EB90-FFA4061CE9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F0D177-5480-7CA5-221F-FF1D340C84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D7938-44D6-88F0-E9E4-FCDABC51DB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29986-744D-834B-B46A-47028C33D9F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79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0B2A4-FBC4-747D-47D9-79D2A25EA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948246-701D-BE11-568B-D6370B7920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5C0834-EFB0-A33C-CCAE-39C2E8C91D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4F63B-220F-34EB-1411-708FE336C3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29986-744D-834B-B46A-47028C33D9F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454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0B2A4-FBC4-747D-47D9-79D2A25EA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948246-701D-BE11-568B-D6370B7920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5C0834-EFB0-A33C-CCAE-39C2E8C91D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4F63B-220F-34EB-1411-708FE336C3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29986-744D-834B-B46A-47028C33D9F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95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FA970-073B-C475-EB21-53CE623633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75E13A-FE91-0637-CEF0-897A18AF54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4F64C-F6D4-7EA0-B304-5978B5E9E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9E7E6-7B2D-C81B-F3DE-D5125B851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DD0C9-4884-6FBF-46DE-FCCCE6905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398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FBFEB-3E19-9A21-5E97-453E0D5DF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62F0C-D066-2643-9A1E-D108296433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F91AD-9DD4-0E53-C004-A3223268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0D23E-4393-C297-CB7D-CE766DC3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46588-2646-B0CF-225C-AB17B1888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42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4E5528-0EB4-E532-A33D-B3DAC4EC58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F941D2-64EE-BFB0-A18B-83BA15B787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51D59-FBC9-61A4-0931-7F33D54EF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4114C-7437-E1A9-7E12-0CF52825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872EA4-EE90-C954-8002-F192F0F65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375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9646B-7B31-8830-83A4-56C2B50B5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1A066-35FD-D014-DC18-175E59F99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F0F14-63D4-8EEB-7DCF-947C7AFD2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A4549-A465-AF29-9CC7-01725543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AD6B1-0777-984E-F43F-3342D8066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868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B91B6-E04A-6294-02D2-8BD23736C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A0C03-2A86-13B4-1D0C-D0AE55216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F9DDE-3AE7-E187-F31F-5848CCBF3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D0C1F-20F5-74D7-C17B-C724B7389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2E4A1-F984-4D27-4D43-2CA5560CC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207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D93A5-7DB4-CCAF-B18A-BF09548C0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E2153-3943-D03A-3E6E-C9E7CF30D2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04FA2-F084-63B1-0842-32E369CCE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B52CD8-E66A-C11B-3CCC-A11F6E02B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FA7A4-7865-4F60-311B-2C63C6297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C29D0-92DA-3748-D72B-AFE2F47CB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63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07BA2-9EF1-82E0-0756-75C3EE2EE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D87C7-8A80-0C37-AF9A-5C74434A4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F21A9-223E-1A27-C705-70DECED3E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A18154-5D84-D1E3-86FE-058E912693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16264A-F2B9-CB8B-A8E4-3E859B8806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906DBB-9AA5-BF1D-4C60-87DE9B212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907CD3-5962-E444-5708-6A671A6B4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31158E-42F2-FBA2-8CC4-1FC7B0CF3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82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48ABD-6B84-C970-4319-396D76B0F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C9E67B-E1DC-A18C-30C0-C76F0988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E6F6F4-4EB3-F6AA-BCE7-E3D620D4C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51D40E-EC51-42A4-3D5F-46C08AF60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06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32D6CB-7BF7-2886-33EC-DED9E2500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83BB21-14C0-1068-CED9-40A70FF16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A71BC4-FF5A-D3E7-F384-E07BD64B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24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41D6C-7D91-8705-703A-11D2C936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12993-FA79-4C1E-9783-6291EE96A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78377-53A2-5C28-4798-4E1DB5EEDD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46C3EE-9131-DB50-7E0E-95423F0E1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4DC7F-CBD7-4484-3704-E0E973C81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D6E890-5442-1317-C0DF-0F05BAC8F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34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245C-8C85-0D00-5F85-A76660A7B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9DF2A3-58C1-64FD-D9FF-E8F6928CF9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F65AA-DDBA-1D92-04F0-8833981C7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802059-79FA-186B-E37D-29555D3A9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A44E8-C212-474C-F32D-484019FB9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23C51-318B-08BA-11E4-1B458EFD8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31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FCAD70-FE33-F076-4323-19856066E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3857D-C338-9240-20BB-FFCE4BD7D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A667B-154D-10B9-6636-0D6A7D886C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D78C1-8BBF-944F-9928-DDBE0D7CFC3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2F6CE-70CA-EE1F-4E1A-3B54AE215F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64402-2E35-D227-0579-56081EE00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6867F-E62F-2844-8A92-DEB962A6E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054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4a"/><Relationship Id="rId7" Type="http://schemas.openxmlformats.org/officeDocument/2006/relationships/image" Target="../media/image3.png"/><Relationship Id="rId2" Type="http://schemas.openxmlformats.org/officeDocument/2006/relationships/audio" Target="NULL" TargetMode="External"/><Relationship Id="rId1" Type="http://schemas.openxmlformats.org/officeDocument/2006/relationships/tags" Target="../tags/tag1.xml"/><Relationship Id="rId6" Type="http://schemas.openxmlformats.org/officeDocument/2006/relationships/image" Target="../media/image2.emf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hyperlink" Target="https://www.kaggle.com/datasets/rohanrao/formula-1-world-championship-1950-2020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emf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0"/>
            <a:ext cx="12192000" cy="7676146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321148" y="-4231586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chemeClr val="bg1"/>
                </a:solidFill>
                <a:latin typeface="Formula1 Display Regular" panose="02000000000000000000"/>
              </a:rPr>
              <a:t>FORMULA 1 PERFORMANCE METRICS: </a:t>
            </a:r>
          </a:p>
          <a:p>
            <a:pPr algn="ctr"/>
            <a:r>
              <a:rPr lang="en-IN" sz="2400" dirty="0">
                <a:solidFill>
                  <a:schemeClr val="bg1"/>
                </a:solidFill>
                <a:latin typeface="Formula1 Display Regular" panose="02000000000000000000"/>
              </a:rPr>
              <a:t>DRIVERS, TEAMS AND CIRCUITS</a:t>
            </a:r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5031" y="503012"/>
            <a:ext cx="4694989" cy="1173747"/>
          </a:xfrm>
          <a:prstGeom prst="rect">
            <a:avLst/>
          </a:prstGeom>
        </p:spPr>
      </p:pic>
      <p:sp>
        <p:nvSpPr>
          <p:cNvPr id="10" name="Bottom Rectangle">
            <a:extLst>
              <a:ext uri="{FF2B5EF4-FFF2-40B4-BE49-F238E27FC236}">
                <a16:creationId xmlns:a16="http://schemas.microsoft.com/office/drawing/2014/main" id="{53E1CBB7-9162-F230-C6C5-D3152B261757}"/>
              </a:ext>
            </a:extLst>
          </p:cNvPr>
          <p:cNvSpPr/>
          <p:nvPr/>
        </p:nvSpPr>
        <p:spPr>
          <a:xfrm>
            <a:off x="0" y="6858000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xtended-theme-f1-ytmp4converter.com-en" descr="extended-theme-f1-ytmp4converter.com-en">
            <a:hlinkClick r:id="" action="ppaction://media"/>
            <a:extLst>
              <a:ext uri="{FF2B5EF4-FFF2-40B4-BE49-F238E27FC236}">
                <a16:creationId xmlns:a16="http://schemas.microsoft.com/office/drawing/2014/main" id="{FF03C053-C17B-C14C-B684-F1E62EDC4A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3938.1483"/>
                  <p14:fade in="1000" out="1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575181" y="-2383028"/>
            <a:ext cx="812800" cy="81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05000" y="5229225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 smtClean="0">
                <a:latin typeface="Formula1 Display Bold" panose="02000000000000000000"/>
              </a:rPr>
              <a:t>ARE YOU READY TO RACE..?</a:t>
            </a:r>
            <a:endParaRPr lang="en-IN" sz="4000" dirty="0">
              <a:latin typeface="Formula1 Display Bold" panose="0200000000000000000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9753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94"/>
    </mc:Choice>
    <mc:Fallback xmlns="">
      <p:transition spd="slow" advTm="6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animBg="1"/>
      <p:bldP spid="6" grpId="1" animBg="1"/>
    </p:bldLst>
  </p:timing>
  <p:extLst mod="1">
    <p:ext uri="{E180D4A7-C9FB-4DFB-919C-405C955672EB}">
      <p14:showEvtLst xmlns:p14="http://schemas.microsoft.com/office/powerpoint/2010/main">
        <p14:playEvt time="18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-8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ottom Rectangle">
            <a:extLst>
              <a:ext uri="{FF2B5EF4-FFF2-40B4-BE49-F238E27FC236}">
                <a16:creationId xmlns:a16="http://schemas.microsoft.com/office/drawing/2014/main" id="{8CAC5CCF-E42F-5DEF-0CBB-530A7C13D44F}"/>
              </a:ext>
            </a:extLst>
          </p:cNvPr>
          <p:cNvSpPr/>
          <p:nvPr/>
        </p:nvSpPr>
        <p:spPr>
          <a:xfrm>
            <a:off x="-2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-4" y="609700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7361" y="6243028"/>
            <a:ext cx="1639924" cy="4099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62915CB-EFD3-658F-6E56-41C0BA06CF39}"/>
              </a:ext>
            </a:extLst>
          </p:cNvPr>
          <p:cNvSpPr txBox="1"/>
          <p:nvPr/>
        </p:nvSpPr>
        <p:spPr>
          <a:xfrm>
            <a:off x="4381500" y="6254324"/>
            <a:ext cx="3040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TOP THREE </a:t>
            </a: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RACERS</a:t>
            </a:r>
            <a:endParaRPr lang="en-US" b="1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9D095D-8144-D2AF-38F6-82E43F4C2E46}"/>
              </a:ext>
            </a:extLst>
          </p:cNvPr>
          <p:cNvSpPr/>
          <p:nvPr/>
        </p:nvSpPr>
        <p:spPr>
          <a:xfrm>
            <a:off x="-2806995" y="4459079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29DABC-CEBA-4032-EA0D-ED0AB964CFF6}"/>
              </a:ext>
            </a:extLst>
          </p:cNvPr>
          <p:cNvSpPr txBox="1"/>
          <p:nvPr/>
        </p:nvSpPr>
        <p:spPr>
          <a:xfrm>
            <a:off x="970569" y="109214"/>
            <a:ext cx="38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Lewis Hamilton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736" y="3528624"/>
            <a:ext cx="3598884" cy="23992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218" name="Picture 2" descr="F1 fans elated over Lewis Hamilton's emotional Silverstone race ...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917" y="680093"/>
            <a:ext cx="3384322" cy="222091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Sebastian Vettel wins Monaco Grand Prix in banner day for Ferrari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0" y="2394892"/>
            <a:ext cx="3476975" cy="24860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129DABC-CEBA-4032-EA0D-ED0AB964CFF6}"/>
              </a:ext>
            </a:extLst>
          </p:cNvPr>
          <p:cNvSpPr txBox="1"/>
          <p:nvPr/>
        </p:nvSpPr>
        <p:spPr>
          <a:xfrm>
            <a:off x="4245847" y="1782079"/>
            <a:ext cx="38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Sebastian Vettel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29DABC-CEBA-4032-EA0D-ED0AB964CFF6}"/>
              </a:ext>
            </a:extLst>
          </p:cNvPr>
          <p:cNvSpPr txBox="1"/>
          <p:nvPr/>
        </p:nvSpPr>
        <p:spPr>
          <a:xfrm>
            <a:off x="8168671" y="2853916"/>
            <a:ext cx="38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Nico Hulkenberg</a:t>
            </a:r>
          </a:p>
        </p:txBody>
      </p:sp>
    </p:spTree>
    <p:extLst>
      <p:ext uri="{BB962C8B-B14F-4D97-AF65-F5344CB8AC3E}">
        <p14:creationId xmlns:p14="http://schemas.microsoft.com/office/powerpoint/2010/main" val="695463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50">
        <p159:morph option="byObject"/>
      </p:transition>
    </mc:Choice>
    <mc:Fallback xmlns="">
      <p:transition spd="slow" advTm="18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27" grpId="0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9D095D-8144-D2AF-38F6-82E43F4C2E46}"/>
              </a:ext>
            </a:extLst>
          </p:cNvPr>
          <p:cNvSpPr/>
          <p:nvPr/>
        </p:nvSpPr>
        <p:spPr>
          <a:xfrm>
            <a:off x="-2806995" y="4459079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52425" y="413059"/>
            <a:ext cx="4276725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r>
              <a:rPr lang="en-US" b="1" dirty="0">
                <a:solidFill>
                  <a:schemeClr val="bg1"/>
                </a:solidFill>
                <a:latin typeface="Formula1 Display Bold" panose="02000000000000000000"/>
              </a:rPr>
              <a:t>Successes:</a:t>
            </a:r>
          </a:p>
          <a:p>
            <a:pPr algn="just"/>
            <a:endParaRPr lang="en-IN" sz="14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Comprehensive Inclusion of Constructors:</a:t>
            </a:r>
            <a:endParaRPr lang="en-IN" sz="1600" dirty="0" smtClean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Global </a:t>
            </a: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Representation:</a:t>
            </a:r>
            <a:endParaRPr lang="en-IN" sz="1600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Visual </a:t>
            </a: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Clarity on Performance Hierarchy:</a:t>
            </a:r>
            <a:endParaRPr lang="en-IN" sz="1600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Balance </a:t>
            </a: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Between History and Modern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Teams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Color-Coded Nationality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Labels</a:t>
            </a:r>
          </a:p>
          <a:p>
            <a:endParaRPr lang="en-US" sz="16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r>
              <a:rPr lang="en-US" b="1" dirty="0" smtClean="0">
                <a:solidFill>
                  <a:schemeClr val="bg1"/>
                </a:solidFill>
                <a:latin typeface="Formula1 Display Bold" panose="02000000000000000000"/>
              </a:rPr>
              <a:t>Challenges:</a:t>
            </a:r>
          </a:p>
          <a:p>
            <a:endParaRPr lang="en-US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Overcrowded </a:t>
            </a:r>
            <a:r>
              <a:rPr lang="en-US" b="1" dirty="0" smtClean="0">
                <a:solidFill>
                  <a:schemeClr val="bg1"/>
                </a:solidFill>
              </a:rPr>
              <a:t>Visualization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Point </a:t>
            </a:r>
            <a:r>
              <a:rPr lang="en-US" b="1" dirty="0" smtClean="0">
                <a:solidFill>
                  <a:schemeClr val="bg1"/>
                </a:solidFill>
              </a:rPr>
              <a:t>Disparity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Time Context </a:t>
            </a:r>
            <a:r>
              <a:rPr lang="en-US" b="1" dirty="0" smtClean="0">
                <a:solidFill>
                  <a:schemeClr val="bg1"/>
                </a:solidFill>
              </a:rPr>
              <a:t>Missing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Potential Confusion with Similar </a:t>
            </a:r>
            <a:r>
              <a:rPr lang="en-US" b="1" dirty="0" smtClean="0">
                <a:solidFill>
                  <a:schemeClr val="bg1"/>
                </a:solidFill>
              </a:rPr>
              <a:t>Names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Limited Depth on Metrics</a:t>
            </a:r>
            <a:endParaRPr lang="en-IN" dirty="0">
              <a:solidFill>
                <a:schemeClr val="bg1"/>
              </a:solidFill>
              <a:latin typeface="Formula1 Display Bold" panose="02000000000000000000"/>
            </a:endParaRPr>
          </a:p>
          <a:p>
            <a:pPr algn="just"/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           </a:t>
            </a:r>
          </a:p>
        </p:txBody>
      </p:sp>
      <p:sp>
        <p:nvSpPr>
          <p:cNvPr id="29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0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853" b="558"/>
          <a:stretch/>
        </p:blipFill>
        <p:spPr>
          <a:xfrm>
            <a:off x="5276034" y="638175"/>
            <a:ext cx="6792141" cy="4819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8251" y="6243935"/>
            <a:ext cx="1639924" cy="40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984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50">
        <p159:morph option="byObject"/>
      </p:transition>
    </mc:Choice>
    <mc:Fallback xmlns="">
      <p:transition spd="slow" advTm="18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-11575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9D095D-8144-D2AF-38F6-82E43F4C2E46}"/>
              </a:ext>
            </a:extLst>
          </p:cNvPr>
          <p:cNvSpPr/>
          <p:nvPr/>
        </p:nvSpPr>
        <p:spPr>
          <a:xfrm>
            <a:off x="-2806995" y="4459079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0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8251" y="6243935"/>
            <a:ext cx="1639924" cy="409981"/>
          </a:xfrm>
          <a:prstGeom prst="rect">
            <a:avLst/>
          </a:prstGeom>
        </p:spPr>
      </p:pic>
      <p:pic>
        <p:nvPicPr>
          <p:cNvPr id="1026" name="Picture 2" descr="Ferrari show off new 'blue' car that will be used at Miami Grand Prix | The  Independe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475" y="842384"/>
            <a:ext cx="4301925" cy="249069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cLaren Racing unveils new livery for 202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67"/>
          <a:stretch/>
        </p:blipFill>
        <p:spPr bwMode="auto">
          <a:xfrm>
            <a:off x="3819525" y="3706686"/>
            <a:ext cx="4263504" cy="223886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rcedes explain choice of naked carbon for new W14 F1 car | Formula 1®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821089"/>
            <a:ext cx="4366485" cy="245614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129DABC-CEBA-4032-EA0D-ED0AB964CFF6}"/>
              </a:ext>
            </a:extLst>
          </p:cNvPr>
          <p:cNvSpPr txBox="1"/>
          <p:nvPr/>
        </p:nvSpPr>
        <p:spPr>
          <a:xfrm>
            <a:off x="1763321" y="235355"/>
            <a:ext cx="1620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Ferrari </a:t>
            </a:r>
            <a:endParaRPr lang="en-US" sz="2400" b="1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29DABC-CEBA-4032-EA0D-ED0AB964CFF6}"/>
              </a:ext>
            </a:extLst>
          </p:cNvPr>
          <p:cNvSpPr txBox="1"/>
          <p:nvPr/>
        </p:nvSpPr>
        <p:spPr>
          <a:xfrm>
            <a:off x="4367448" y="324502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McLaren</a:t>
            </a:r>
            <a:endParaRPr lang="en-US" sz="2400" b="1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29DABC-CEBA-4032-EA0D-ED0AB964CFF6}"/>
              </a:ext>
            </a:extLst>
          </p:cNvPr>
          <p:cNvSpPr txBox="1"/>
          <p:nvPr/>
        </p:nvSpPr>
        <p:spPr>
          <a:xfrm>
            <a:off x="7898242" y="225094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Mercedes</a:t>
            </a:r>
            <a:endParaRPr lang="en-US" sz="2400" b="1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578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50">
        <p159:morph option="byObject"/>
      </p:transition>
    </mc:Choice>
    <mc:Fallback xmlns="">
      <p:transition spd="slow" advTm="18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9D095D-8144-D2AF-38F6-82E43F4C2E46}"/>
              </a:ext>
            </a:extLst>
          </p:cNvPr>
          <p:cNvSpPr/>
          <p:nvPr/>
        </p:nvSpPr>
        <p:spPr>
          <a:xfrm>
            <a:off x="-2806995" y="4459079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52425" y="869277"/>
            <a:ext cx="429577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r>
              <a:rPr lang="en-US" b="1" dirty="0">
                <a:solidFill>
                  <a:schemeClr val="bg1"/>
                </a:solidFill>
                <a:latin typeface="Formula1 Display Bold" panose="02000000000000000000"/>
              </a:rPr>
              <a:t>Successes</a:t>
            </a:r>
            <a:r>
              <a:rPr lang="en-US" sz="1200" b="1" dirty="0">
                <a:solidFill>
                  <a:schemeClr val="bg1"/>
                </a:solidFill>
                <a:latin typeface="Formula1 Display Bold" panose="02000000000000000000"/>
              </a:rPr>
              <a:t>:</a:t>
            </a:r>
          </a:p>
          <a:p>
            <a:pPr algn="just"/>
            <a:endParaRPr lang="en-IN" sz="12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Wide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Geographic</a:t>
            </a:r>
          </a:p>
          <a:p>
            <a:pPr marL="171450" lvl="0" indent="-171450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Diversity in Racing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Cultures</a:t>
            </a:r>
          </a:p>
          <a:p>
            <a:pPr marL="171450" lvl="0" indent="-171450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Strategic Placement of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Races</a:t>
            </a:r>
          </a:p>
          <a:p>
            <a:pPr marL="171450" lvl="0" indent="-171450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Iconic Tracks Across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Countries</a:t>
            </a:r>
          </a:p>
          <a:p>
            <a:pPr marL="171450" lvl="0" indent="-171450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Global Brand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Building</a:t>
            </a:r>
          </a:p>
          <a:p>
            <a:pPr marL="171450" lvl="0" indent="-171450">
              <a:buFont typeface="Wingdings" panose="05000000000000000000" pitchFamily="2" charset="2"/>
              <a:buChar char="ü"/>
            </a:pPr>
            <a:endParaRPr lang="en-US" sz="16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>
              <a:buFont typeface="Wingdings" panose="05000000000000000000" pitchFamily="2" charset="2"/>
              <a:buChar char="ü"/>
            </a:pPr>
            <a:endParaRPr lang="en-US" sz="1600" b="1" dirty="0" smtClean="0">
              <a:solidFill>
                <a:schemeClr val="bg1"/>
              </a:solidFill>
              <a:latin typeface="Formula1 Display Bold" panose="02000000000000000000"/>
            </a:endParaRPr>
          </a:p>
          <a:p>
            <a:pPr lvl="0"/>
            <a:r>
              <a:rPr lang="en-US" b="1" dirty="0" smtClean="0">
                <a:solidFill>
                  <a:schemeClr val="bg1"/>
                </a:solidFill>
                <a:latin typeface="Formula1 Display Bold" panose="02000000000000000000"/>
              </a:rPr>
              <a:t>Challenges:</a:t>
            </a:r>
          </a:p>
          <a:p>
            <a:pPr lvl="0"/>
            <a:endParaRPr lang="en-US" sz="1600" b="1" dirty="0" smtClean="0">
              <a:solidFill>
                <a:schemeClr val="bg1"/>
              </a:solidFill>
              <a:latin typeface="Formula1 Display Bold" panose="02000000000000000000"/>
            </a:endParaRP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Uneven Geographic Distribution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Accessibility and Logistics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Sustainability Concerns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Financial Barriers for Host Countries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Loss of Historical Tracks</a:t>
            </a:r>
            <a:endParaRPr lang="en-US" sz="1600" b="1" dirty="0">
              <a:solidFill>
                <a:schemeClr val="bg1"/>
              </a:solidFill>
              <a:latin typeface="Formula1 Display Bold" panose="02000000000000000000"/>
            </a:endParaRPr>
          </a:p>
        </p:txBody>
      </p:sp>
      <p:sp>
        <p:nvSpPr>
          <p:cNvPr id="29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0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8251" y="6243935"/>
            <a:ext cx="1639924" cy="4099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" r="2003" b="514"/>
          <a:stretch/>
        </p:blipFill>
        <p:spPr>
          <a:xfrm>
            <a:off x="5000625" y="972654"/>
            <a:ext cx="7001115" cy="4381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57824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50">
        <p159:morph option="byObject"/>
      </p:transition>
    </mc:Choice>
    <mc:Fallback xmlns="">
      <p:transition spd="slow" advTm="18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9D095D-8144-D2AF-38F6-82E43F4C2E46}"/>
              </a:ext>
            </a:extLst>
          </p:cNvPr>
          <p:cNvSpPr/>
          <p:nvPr/>
        </p:nvSpPr>
        <p:spPr>
          <a:xfrm>
            <a:off x="-2806995" y="4459079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0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8251" y="6243935"/>
            <a:ext cx="1639924" cy="4099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8" r="7613" b="1"/>
          <a:stretch/>
        </p:blipFill>
        <p:spPr>
          <a:xfrm>
            <a:off x="7448963" y="733425"/>
            <a:ext cx="3352387" cy="49149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extBox 13"/>
          <p:cNvSpPr txBox="1"/>
          <p:nvPr/>
        </p:nvSpPr>
        <p:spPr>
          <a:xfrm>
            <a:off x="694508" y="161321"/>
            <a:ext cx="5276851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r>
              <a:rPr lang="en-US" b="1" dirty="0">
                <a:solidFill>
                  <a:schemeClr val="bg1"/>
                </a:solidFill>
                <a:latin typeface="Formula1 Display Bold" panose="02000000000000000000"/>
              </a:rPr>
              <a:t>Successes</a:t>
            </a:r>
            <a:r>
              <a:rPr lang="en-US" b="1" dirty="0" smtClean="0">
                <a:solidFill>
                  <a:schemeClr val="bg1"/>
                </a:solidFill>
                <a:latin typeface="Formula1 Display Bold" panose="02000000000000000000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Iconic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circuits like the Italian and British Grand Prix lead with 69 races, showcasing F1's legacy</a:t>
            </a: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Key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locations such as Monaco (65 races) maintain consistency and prestige</a:t>
            </a: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F1's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global presence spans continents, reaching diverse audiences</a:t>
            </a: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Inclusion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of modern circuits like Abu Dhabi reflects expansion into new markets</a:t>
            </a: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Historical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circuits, like South African and Portuguese Grand Prix, highlight F1's legacy</a:t>
            </a: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.</a:t>
            </a:r>
          </a:p>
          <a:p>
            <a:endParaRPr lang="en-US" b="1" dirty="0" smtClean="0">
              <a:solidFill>
                <a:schemeClr val="bg1"/>
              </a:solidFill>
              <a:latin typeface="Formula1 Display Bold" panose="02000000000000000000"/>
            </a:endParaRPr>
          </a:p>
          <a:p>
            <a:r>
              <a:rPr lang="en-US" b="1" dirty="0" smtClean="0">
                <a:solidFill>
                  <a:schemeClr val="bg1"/>
                </a:solidFill>
                <a:latin typeface="Formula1 Display Bold" panose="02000000000000000000"/>
              </a:rPr>
              <a:t>Challenges: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Uneven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utilization, with circuits like Moroccan and Dallas hosting only one race</a:t>
            </a: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Balancing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new circuits with classic ones to retain traditional fans</a:t>
            </a: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Underrepresentation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in regions like Africa limits global reach</a:t>
            </a: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Preserving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and modernizing legacy tracks like Monaco is critical</a:t>
            </a: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 smtClean="0">
                <a:solidFill>
                  <a:schemeClr val="bg1"/>
                </a:solidFill>
                <a:latin typeface="Formula1 Display Bold" panose="02000000000000000000"/>
              </a:rPr>
              <a:t>Sustainability </a:t>
            </a:r>
            <a:r>
              <a:rPr lang="en-US" sz="1400" b="1" dirty="0">
                <a:solidFill>
                  <a:schemeClr val="bg1"/>
                </a:solidFill>
                <a:latin typeface="Formula1 Display Bold" panose="02000000000000000000"/>
              </a:rPr>
              <a:t>concerns arise with short-lived circuits like Caesars Palace Grand Prix.</a:t>
            </a:r>
            <a:endParaRPr lang="en-US" sz="1400" b="1" dirty="0">
              <a:solidFill>
                <a:schemeClr val="bg1"/>
              </a:solidFill>
              <a:latin typeface="Formula1 Display Bold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66530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50">
        <p159:morph option="byObject"/>
      </p:transition>
    </mc:Choice>
    <mc:Fallback xmlns="">
      <p:transition spd="slow" advTm="18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E39B1-0C90-B03A-57EF-A8E485BCA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7D6F0B48-8443-3206-2EB3-CD1B87AEBC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96B3CEB2-CBF4-0E31-3BAF-C8ADAE7608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CF46E7E9-2CFF-7806-121D-0A27AB26AC1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4EA05D30-C450-4402-B604-3EF775ECB3D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ottom Rectangle">
            <a:extLst>
              <a:ext uri="{FF2B5EF4-FFF2-40B4-BE49-F238E27FC236}">
                <a16:creationId xmlns:a16="http://schemas.microsoft.com/office/drawing/2014/main" id="{CA8D6FF8-F2F0-1054-8DDE-11B8F838C4E9}"/>
              </a:ext>
            </a:extLst>
          </p:cNvPr>
          <p:cNvSpPr/>
          <p:nvPr/>
        </p:nvSpPr>
        <p:spPr>
          <a:xfrm>
            <a:off x="0" y="6039854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58E054-A6B2-6FC4-B623-A066BF0DAEF2}"/>
              </a:ext>
            </a:extLst>
          </p:cNvPr>
          <p:cNvSpPr/>
          <p:nvPr/>
        </p:nvSpPr>
        <p:spPr>
          <a:xfrm>
            <a:off x="-2806995" y="4459079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Box">
            <a:extLst>
              <a:ext uri="{FF2B5EF4-FFF2-40B4-BE49-F238E27FC236}">
                <a16:creationId xmlns:a16="http://schemas.microsoft.com/office/drawing/2014/main" id="{963382A3-481E-447F-1F77-DB2644134BE9}"/>
              </a:ext>
            </a:extLst>
          </p:cNvPr>
          <p:cNvSpPr txBox="1"/>
          <p:nvPr/>
        </p:nvSpPr>
        <p:spPr>
          <a:xfrm>
            <a:off x="745079" y="2835261"/>
            <a:ext cx="9949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Dataset Link : </a:t>
            </a: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  <a:hlinkClick r:id="rId4"/>
              </a:rPr>
              <a:t>https://www.kaggle.com/datasets/rohanrao/formula-1-world-championship-1950-2020</a:t>
            </a:r>
            <a:endParaRPr lang="en-US" b="1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9DC5169E-9C14-7A50-60B8-6D51C69EA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17361" y="6243028"/>
            <a:ext cx="1639924" cy="4099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AEFA01E-30F6-FE94-67D9-441BD9634E69}"/>
              </a:ext>
            </a:extLst>
          </p:cNvPr>
          <p:cNvSpPr txBox="1"/>
          <p:nvPr/>
        </p:nvSpPr>
        <p:spPr>
          <a:xfrm>
            <a:off x="4893141" y="6192460"/>
            <a:ext cx="2405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SOURCE OF THE DATA</a:t>
            </a:r>
          </a:p>
        </p:txBody>
      </p:sp>
      <p:sp>
        <p:nvSpPr>
          <p:cNvPr id="30" name="Text Box">
            <a:extLst>
              <a:ext uri="{FF2B5EF4-FFF2-40B4-BE49-F238E27FC236}">
                <a16:creationId xmlns:a16="http://schemas.microsoft.com/office/drawing/2014/main" id="{BE16B366-A1E6-C755-1140-BF4C9ABA7900}"/>
              </a:ext>
            </a:extLst>
          </p:cNvPr>
          <p:cNvSpPr txBox="1"/>
          <p:nvPr/>
        </p:nvSpPr>
        <p:spPr>
          <a:xfrm>
            <a:off x="745079" y="1998707"/>
            <a:ext cx="2379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Kaggle :</a:t>
            </a:r>
          </a:p>
        </p:txBody>
      </p:sp>
    </p:spTree>
    <p:extLst>
      <p:ext uri="{BB962C8B-B14F-4D97-AF65-F5344CB8AC3E}">
        <p14:creationId xmlns:p14="http://schemas.microsoft.com/office/powerpoint/2010/main" val="4121212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7376">
        <p159:morph option="byObject"/>
      </p:transition>
    </mc:Choice>
    <mc:Fallback xmlns="">
      <p:transition spd="slow" advTm="173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2318 0.01319 L -0.23047 0.0101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682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9060B-53CF-DAF9-7460-008236B6E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C775A8FA-A839-E417-0F7F-E4F6CCB89A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2283C128-E07A-70F9-FDFA-6D6320661B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B605B9B7-E214-28C2-C19C-3ADD9D42C7B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BB63EEBD-6A8F-D27B-9DF9-135EC3B76EAC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ottom Rectangle">
            <a:extLst>
              <a:ext uri="{FF2B5EF4-FFF2-40B4-BE49-F238E27FC236}">
                <a16:creationId xmlns:a16="http://schemas.microsoft.com/office/drawing/2014/main" id="{FE61D019-9C99-2A82-7F73-E5F4549EF076}"/>
              </a:ext>
            </a:extLst>
          </p:cNvPr>
          <p:cNvSpPr/>
          <p:nvPr/>
        </p:nvSpPr>
        <p:spPr>
          <a:xfrm>
            <a:off x="-2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A17E9B-0051-3DE5-4B93-4238DA968EFD}"/>
              </a:ext>
            </a:extLst>
          </p:cNvPr>
          <p:cNvSpPr/>
          <p:nvPr/>
        </p:nvSpPr>
        <p:spPr>
          <a:xfrm>
            <a:off x="-2806995" y="4459079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Box">
            <a:extLst>
              <a:ext uri="{FF2B5EF4-FFF2-40B4-BE49-F238E27FC236}">
                <a16:creationId xmlns:a16="http://schemas.microsoft.com/office/drawing/2014/main" id="{16D0C5C4-0683-41E7-C256-B173A5E3F267}"/>
              </a:ext>
            </a:extLst>
          </p:cNvPr>
          <p:cNvSpPr txBox="1"/>
          <p:nvPr/>
        </p:nvSpPr>
        <p:spPr>
          <a:xfrm>
            <a:off x="502654" y="803739"/>
            <a:ext cx="3593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Information on </a:t>
            </a: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F1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Total Drivers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Total Constructors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Circuits</a:t>
            </a:r>
            <a:endParaRPr lang="en-US" b="1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44528D35-6CB1-5487-6FAA-C3E8110C10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7836" y="6195403"/>
            <a:ext cx="1639924" cy="4099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86FF2B5-368A-D930-BF2D-4D056BBD1D57}"/>
              </a:ext>
            </a:extLst>
          </p:cNvPr>
          <p:cNvSpPr txBox="1"/>
          <p:nvPr/>
        </p:nvSpPr>
        <p:spPr>
          <a:xfrm>
            <a:off x="5353723" y="6213075"/>
            <a:ext cx="152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Formula1 Display Bold" panose="02000000000000000000"/>
              </a:rPr>
              <a:t>SUMMARY</a:t>
            </a:r>
          </a:p>
        </p:txBody>
      </p:sp>
      <p:sp>
        <p:nvSpPr>
          <p:cNvPr id="26" name="Text Box">
            <a:extLst>
              <a:ext uri="{FF2B5EF4-FFF2-40B4-BE49-F238E27FC236}">
                <a16:creationId xmlns:a16="http://schemas.microsoft.com/office/drawing/2014/main" id="{C9E0E233-2030-7756-AB68-F1CFB91CA930}"/>
              </a:ext>
            </a:extLst>
          </p:cNvPr>
          <p:cNvSpPr txBox="1"/>
          <p:nvPr/>
        </p:nvSpPr>
        <p:spPr>
          <a:xfrm>
            <a:off x="502654" y="2231080"/>
            <a:ext cx="5078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Performance Stats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Top </a:t>
            </a: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drivers and </a:t>
            </a: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constructors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Average </a:t>
            </a: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lap </a:t>
            </a: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Average </a:t>
            </a: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pit stop </a:t>
            </a: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duration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Speed </a:t>
            </a: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of car over years</a:t>
            </a:r>
          </a:p>
        </p:txBody>
      </p:sp>
      <p:sp>
        <p:nvSpPr>
          <p:cNvPr id="29" name="Text Box">
            <a:extLst>
              <a:ext uri="{FF2B5EF4-FFF2-40B4-BE49-F238E27FC236}">
                <a16:creationId xmlns:a16="http://schemas.microsoft.com/office/drawing/2014/main" id="{E1DA23DC-D3C1-1700-6DC0-51855EDBA6E3}"/>
              </a:ext>
            </a:extLst>
          </p:cNvPr>
          <p:cNvSpPr txBox="1"/>
          <p:nvPr/>
        </p:nvSpPr>
        <p:spPr>
          <a:xfrm>
            <a:off x="502654" y="3933647"/>
            <a:ext cx="4442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Geographical Insights: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Races </a:t>
            </a: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held </a:t>
            </a: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worldwide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c</a:t>
            </a:r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onstructor’s </a:t>
            </a:r>
            <a:r>
              <a:rPr lang="en-US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dominance</a:t>
            </a:r>
          </a:p>
        </p:txBody>
      </p:sp>
    </p:spTree>
    <p:extLst>
      <p:ext uri="{BB962C8B-B14F-4D97-AF65-F5344CB8AC3E}">
        <p14:creationId xmlns:p14="http://schemas.microsoft.com/office/powerpoint/2010/main" val="868750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7376">
        <p159:morph option="byObject"/>
      </p:transition>
    </mc:Choice>
    <mc:Fallback xmlns="">
      <p:transition spd="slow" advTm="173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8.33333E-7 -3.33333E-6 L -0.65052 0.0090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526" y="4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9060B-53CF-DAF9-7460-008236B6E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C775A8FA-A839-E417-0F7F-E4F6CCB89A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2283C128-E07A-70F9-FDFA-6D6320661B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B605B9B7-E214-28C2-C19C-3ADD9D42C7B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BB63EEBD-6A8F-D27B-9DF9-135EC3B76EAC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ottom Rectangle">
            <a:extLst>
              <a:ext uri="{FF2B5EF4-FFF2-40B4-BE49-F238E27FC236}">
                <a16:creationId xmlns:a16="http://schemas.microsoft.com/office/drawing/2014/main" id="{FE61D019-9C99-2A82-7F73-E5F4549EF076}"/>
              </a:ext>
            </a:extLst>
          </p:cNvPr>
          <p:cNvSpPr/>
          <p:nvPr/>
        </p:nvSpPr>
        <p:spPr>
          <a:xfrm>
            <a:off x="-2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A17E9B-0051-3DE5-4B93-4238DA968EFD}"/>
              </a:ext>
            </a:extLst>
          </p:cNvPr>
          <p:cNvSpPr/>
          <p:nvPr/>
        </p:nvSpPr>
        <p:spPr>
          <a:xfrm>
            <a:off x="-2806995" y="4459079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44528D35-6CB1-5487-6FAA-C3E8110C10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961" y="5074209"/>
            <a:ext cx="1639924" cy="4099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BCDA0DB-0084-EE98-64D9-CFF3A40986DA}"/>
              </a:ext>
            </a:extLst>
          </p:cNvPr>
          <p:cNvSpPr txBox="1"/>
          <p:nvPr/>
        </p:nvSpPr>
        <p:spPr>
          <a:xfrm>
            <a:off x="3143628" y="2017978"/>
            <a:ext cx="70225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Formula1 Display Bold" panose="02000000000000000000"/>
              </a:rPr>
              <a:t>THANK YOU FOR YOUR JOURNEY.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algn="ctr"/>
            <a:r>
              <a:rPr lang="en-GB" sz="3200" b="1" dirty="0" smtClean="0">
                <a:solidFill>
                  <a:schemeClr val="bg1"/>
                </a:solidFill>
                <a:latin typeface="Formula1 Display Bold" panose="02000000000000000000"/>
              </a:rPr>
              <a:t>Any queries?</a:t>
            </a:r>
            <a:endParaRPr lang="en-GB" sz="3200" b="1" dirty="0">
              <a:solidFill>
                <a:schemeClr val="bg1"/>
              </a:solidFill>
              <a:latin typeface="Formula1 Display Bold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3679377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7376">
        <p159:morph option="byObject"/>
      </p:transition>
    </mc:Choice>
    <mc:Fallback xmlns="">
      <p:transition spd="slow" advTm="173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-73658" y="-18699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-209335" y="-186991"/>
            <a:ext cx="12463354" cy="733559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ottom Rectangle">
            <a:extLst>
              <a:ext uri="{FF2B5EF4-FFF2-40B4-BE49-F238E27FC236}">
                <a16:creationId xmlns:a16="http://schemas.microsoft.com/office/drawing/2014/main" id="{8CAC5CCF-E42F-5DEF-0CBB-530A7C13D44F}"/>
              </a:ext>
            </a:extLst>
          </p:cNvPr>
          <p:cNvSpPr/>
          <p:nvPr/>
        </p:nvSpPr>
        <p:spPr>
          <a:xfrm>
            <a:off x="-2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-209335" y="6039852"/>
            <a:ext cx="12814992" cy="6861095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7361" y="6243028"/>
            <a:ext cx="1639924" cy="4099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84F0DC-8C1E-AEAA-D585-92D0E85D7AD3}"/>
              </a:ext>
            </a:extLst>
          </p:cNvPr>
          <p:cNvSpPr txBox="1"/>
          <p:nvPr/>
        </p:nvSpPr>
        <p:spPr>
          <a:xfrm>
            <a:off x="4432041" y="6243028"/>
            <a:ext cx="35083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TEAM MEMEBERS 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 </a:t>
            </a:r>
            <a:endParaRPr lang="en-US" b="1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grpSp>
        <p:nvGrpSpPr>
          <p:cNvPr id="28" name="SPA-name" hidden="1">
            <a:extLst>
              <a:ext uri="{FF2B5EF4-FFF2-40B4-BE49-F238E27FC236}">
                <a16:creationId xmlns:a16="http://schemas.microsoft.com/office/drawing/2014/main" id="{5B41BFD5-9EC9-B72B-BA7E-FE58BB20C2B2}"/>
              </a:ext>
            </a:extLst>
          </p:cNvPr>
          <p:cNvGrpSpPr/>
          <p:nvPr/>
        </p:nvGrpSpPr>
        <p:grpSpPr>
          <a:xfrm>
            <a:off x="1066996" y="972524"/>
            <a:ext cx="6215387" cy="523220"/>
            <a:chOff x="1066996" y="972524"/>
            <a:chExt cx="6215387" cy="523220"/>
          </a:xfrm>
        </p:grpSpPr>
        <p:sp>
          <p:nvSpPr>
            <p:cNvPr id="29" name="Spa-Fra">
              <a:extLst>
                <a:ext uri="{FF2B5EF4-FFF2-40B4-BE49-F238E27FC236}">
                  <a16:creationId xmlns:a16="http://schemas.microsoft.com/office/drawing/2014/main" id="{4E2409CE-4307-C20B-9D50-20186DF10254}"/>
                </a:ext>
              </a:extLst>
            </p:cNvPr>
            <p:cNvSpPr txBox="1"/>
            <p:nvPr/>
          </p:nvSpPr>
          <p:spPr>
            <a:xfrm>
              <a:off x="1631021" y="972524"/>
              <a:ext cx="56513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SPA-FRANCORCHAMPS</a:t>
              </a:r>
            </a:p>
          </p:txBody>
        </p:sp>
        <p:pic>
          <p:nvPicPr>
            <p:cNvPr id="30" name="Belgian Flag">
              <a:extLst>
                <a:ext uri="{FF2B5EF4-FFF2-40B4-BE49-F238E27FC236}">
                  <a16:creationId xmlns:a16="http://schemas.microsoft.com/office/drawing/2014/main" id="{7F2A3044-6ABA-2416-0178-237E1A9255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467"/>
            <a:stretch/>
          </p:blipFill>
          <p:spPr bwMode="auto">
            <a:xfrm>
              <a:off x="1066996" y="1047056"/>
              <a:ext cx="564023" cy="37415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Fact 1">
            <a:extLst>
              <a:ext uri="{FF2B5EF4-FFF2-40B4-BE49-F238E27FC236}">
                <a16:creationId xmlns:a16="http://schemas.microsoft.com/office/drawing/2014/main" id="{80C71E91-089E-7183-0F91-82D18E236B1A}"/>
              </a:ext>
            </a:extLst>
          </p:cNvPr>
          <p:cNvSpPr txBox="1"/>
          <p:nvPr/>
        </p:nvSpPr>
        <p:spPr>
          <a:xfrm>
            <a:off x="910086" y="4014909"/>
            <a:ext cx="31172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Date : 03/12/2021</a:t>
            </a:r>
          </a:p>
          <a:p>
            <a:endParaRPr lang="en-GB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  <a:p>
            <a:r>
              <a:rPr lang="en-GB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Paras Godhani</a:t>
            </a:r>
          </a:p>
          <a:p>
            <a:r>
              <a:rPr lang="en-GB" dirty="0" smtClean="0">
                <a:solidFill>
                  <a:schemeClr val="bg1"/>
                </a:solidFill>
                <a:latin typeface="Formula1 Display Regular" panose="02000000000000000000" pitchFamily="2" charset="0"/>
              </a:rPr>
              <a:t>Indu Sanjana </a:t>
            </a:r>
            <a:endParaRPr lang="en-GB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  <a:p>
            <a:r>
              <a:rPr lang="en-GB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Emmanuel Araoyinbo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35800" y="1921933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solidFill>
                <a:schemeClr val="bg1"/>
              </a:solidFill>
              <a:latin typeface="Formula1 Display Wide"/>
            </a:endParaRPr>
          </a:p>
        </p:txBody>
      </p:sp>
      <p:pic>
        <p:nvPicPr>
          <p:cNvPr id="35" name="Circuit">
            <a:extLst>
              <a:ext uri="{FF2B5EF4-FFF2-40B4-BE49-F238E27FC236}">
                <a16:creationId xmlns:a16="http://schemas.microsoft.com/office/drawing/2014/main" id="{DF502229-D51E-1A52-7F89-E00E58992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5800" y="1708889"/>
            <a:ext cx="5451094" cy="306624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74033" y="391886"/>
            <a:ext cx="73898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 smtClean="0">
                <a:solidFill>
                  <a:schemeClr val="bg1"/>
                </a:solidFill>
                <a:latin typeface="Formula1 Display Bold" panose="02000000000000000000"/>
              </a:rPr>
              <a:t>DAB-201</a:t>
            </a:r>
          </a:p>
          <a:p>
            <a:pPr algn="ctr"/>
            <a:r>
              <a:rPr lang="en-IN" sz="2800" dirty="0" smtClean="0">
                <a:solidFill>
                  <a:schemeClr val="bg1"/>
                </a:solidFill>
                <a:latin typeface="Formula1 Display Bold" panose="02000000000000000000"/>
              </a:rPr>
              <a:t>Data Visualisation and Reporting</a:t>
            </a:r>
            <a:r>
              <a:rPr lang="en-IN" dirty="0" smtClean="0">
                <a:solidFill>
                  <a:schemeClr val="bg1"/>
                </a:solidFill>
                <a:latin typeface="Formula1 Display Bold" panose="02000000000000000000"/>
              </a:rPr>
              <a:t> </a:t>
            </a:r>
            <a:endParaRPr lang="en-IN" dirty="0">
              <a:solidFill>
                <a:schemeClr val="bg1"/>
              </a:solidFill>
              <a:latin typeface="Formula1 Display Bold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15297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43">
        <p159:morph option="byObject"/>
      </p:transition>
    </mc:Choice>
    <mc:Fallback xmlns="">
      <p:transition spd="slow" advTm="88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0"/>
            <a:ext cx="12192000" cy="707169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ottom Rectangle">
            <a:extLst>
              <a:ext uri="{FF2B5EF4-FFF2-40B4-BE49-F238E27FC236}">
                <a16:creationId xmlns:a16="http://schemas.microsoft.com/office/drawing/2014/main" id="{8CAC5CCF-E42F-5DEF-0CBB-530A7C13D44F}"/>
              </a:ext>
            </a:extLst>
          </p:cNvPr>
          <p:cNvSpPr/>
          <p:nvPr/>
        </p:nvSpPr>
        <p:spPr>
          <a:xfrm>
            <a:off x="-2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-4" y="6039853"/>
            <a:ext cx="12192000" cy="6857998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7361" y="6243028"/>
            <a:ext cx="1639924" cy="4099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84F0DC-8C1E-AEAA-D585-92D0E85D7AD3}"/>
              </a:ext>
            </a:extLst>
          </p:cNvPr>
          <p:cNvSpPr txBox="1"/>
          <p:nvPr/>
        </p:nvSpPr>
        <p:spPr>
          <a:xfrm>
            <a:off x="4682408" y="6169748"/>
            <a:ext cx="2827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Formula1 Display Bold" panose="02000000000000000000"/>
                <a:ea typeface="Cascadia Mono" panose="020B0609020000020004" pitchFamily="49" charset="0"/>
                <a:cs typeface="Cascadia Mono" panose="020B0609020000020004" pitchFamily="49" charset="0"/>
              </a:rPr>
              <a:t>TABLE OF CONTENTS</a:t>
            </a:r>
          </a:p>
        </p:txBody>
      </p:sp>
      <p:grpSp>
        <p:nvGrpSpPr>
          <p:cNvPr id="28" name="SPA-name" hidden="1">
            <a:extLst>
              <a:ext uri="{FF2B5EF4-FFF2-40B4-BE49-F238E27FC236}">
                <a16:creationId xmlns:a16="http://schemas.microsoft.com/office/drawing/2014/main" id="{5B41BFD5-9EC9-B72B-BA7E-FE58BB20C2B2}"/>
              </a:ext>
            </a:extLst>
          </p:cNvPr>
          <p:cNvGrpSpPr/>
          <p:nvPr/>
        </p:nvGrpSpPr>
        <p:grpSpPr>
          <a:xfrm>
            <a:off x="1066996" y="972524"/>
            <a:ext cx="6215387" cy="523220"/>
            <a:chOff x="1066996" y="972524"/>
            <a:chExt cx="6215387" cy="523220"/>
          </a:xfrm>
        </p:grpSpPr>
        <p:sp>
          <p:nvSpPr>
            <p:cNvPr id="29" name="Spa-Fra">
              <a:extLst>
                <a:ext uri="{FF2B5EF4-FFF2-40B4-BE49-F238E27FC236}">
                  <a16:creationId xmlns:a16="http://schemas.microsoft.com/office/drawing/2014/main" id="{4E2409CE-4307-C20B-9D50-20186DF10254}"/>
                </a:ext>
              </a:extLst>
            </p:cNvPr>
            <p:cNvSpPr txBox="1"/>
            <p:nvPr/>
          </p:nvSpPr>
          <p:spPr>
            <a:xfrm>
              <a:off x="1631021" y="972524"/>
              <a:ext cx="56513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SPA-FRANCORCHAMPS</a:t>
              </a:r>
            </a:p>
          </p:txBody>
        </p:sp>
        <p:pic>
          <p:nvPicPr>
            <p:cNvPr id="30" name="Belgian Flag">
              <a:extLst>
                <a:ext uri="{FF2B5EF4-FFF2-40B4-BE49-F238E27FC236}">
                  <a16:creationId xmlns:a16="http://schemas.microsoft.com/office/drawing/2014/main" id="{7F2A3044-6ABA-2416-0178-237E1A9255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467"/>
            <a:stretch/>
          </p:blipFill>
          <p:spPr bwMode="auto">
            <a:xfrm>
              <a:off x="1066996" y="1047056"/>
              <a:ext cx="564023" cy="37415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Fact 1">
            <a:extLst>
              <a:ext uri="{FF2B5EF4-FFF2-40B4-BE49-F238E27FC236}">
                <a16:creationId xmlns:a16="http://schemas.microsoft.com/office/drawing/2014/main" id="{80C71E91-089E-7183-0F91-82D18E236B1A}"/>
              </a:ext>
            </a:extLst>
          </p:cNvPr>
          <p:cNvSpPr txBox="1"/>
          <p:nvPr/>
        </p:nvSpPr>
        <p:spPr>
          <a:xfrm>
            <a:off x="843810" y="919620"/>
            <a:ext cx="767719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GB" b="1" dirty="0">
                <a:solidFill>
                  <a:schemeClr val="bg1"/>
                </a:solidFill>
                <a:latin typeface="Formula1 Display Bold" panose="02000000000000000000"/>
              </a:rPr>
              <a:t>Motivation for the topic.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GB" b="1" dirty="0">
                <a:solidFill>
                  <a:schemeClr val="bg1"/>
                </a:solidFill>
                <a:latin typeface="Formula1 Display Bold" panose="02000000000000000000"/>
              </a:rPr>
              <a:t>History of F1.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GB" b="1" dirty="0">
                <a:solidFill>
                  <a:schemeClr val="bg1"/>
                </a:solidFill>
                <a:latin typeface="Formula1 Display Bold" panose="02000000000000000000"/>
              </a:rPr>
              <a:t>Visual of Car and Circuit.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GB" b="1" dirty="0">
                <a:solidFill>
                  <a:schemeClr val="bg1"/>
                </a:solidFill>
                <a:latin typeface="Formula1 Display Bold" panose="02000000000000000000"/>
              </a:rPr>
              <a:t>Visual of pit stop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GB" b="1" dirty="0">
                <a:solidFill>
                  <a:schemeClr val="bg1"/>
                </a:solidFill>
                <a:latin typeface="Formula1 Display Bold" panose="02000000000000000000"/>
              </a:rPr>
              <a:t>Charts of Success and Challenges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Formula1 Display Bold" panose="02000000000000000000"/>
              </a:rPr>
              <a:t>Basic Information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Formula1 Display Bold" panose="02000000000000000000"/>
              </a:rPr>
              <a:t>Top performing drivers by their points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Formula1 Display Bold" panose="02000000000000000000"/>
              </a:rPr>
              <a:t>Maximum and minimum speed of car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Formula1 Display Bold" panose="02000000000000000000"/>
              </a:rPr>
              <a:t>F1 circuit across countries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Formula1 Display Bold" panose="02000000000000000000"/>
              </a:rPr>
              <a:t>Top F1 constructors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Formula1 Display Bold" panose="02000000000000000000"/>
              </a:rPr>
              <a:t>Total number of races per circuit</a:t>
            </a:r>
            <a:r>
              <a:rPr lang="en-GB" b="1" dirty="0">
                <a:solidFill>
                  <a:schemeClr val="bg1"/>
                </a:solidFill>
                <a:latin typeface="Formula1 Display Bold" panose="02000000000000000000"/>
              </a:rPr>
              <a:t> 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GB" b="1" dirty="0">
                <a:solidFill>
                  <a:schemeClr val="bg1"/>
                </a:solidFill>
                <a:latin typeface="Formula1 Display Bold" panose="02000000000000000000"/>
              </a:rPr>
              <a:t>Source of the Data.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GB" b="1" dirty="0">
                <a:solidFill>
                  <a:schemeClr val="bg1"/>
                </a:solidFill>
                <a:latin typeface="Formula1 Display Bold" panose="02000000000000000000"/>
              </a:rPr>
              <a:t>Summary.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GB" b="1" dirty="0">
                <a:solidFill>
                  <a:schemeClr val="bg1"/>
                </a:solidFill>
                <a:latin typeface="Formula1 Display Bold" panose="02000000000000000000"/>
              </a:rPr>
              <a:t>Final greeting. 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GB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GB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algn="just"/>
            <a:endParaRPr lang="en-GB" b="1" dirty="0">
              <a:solidFill>
                <a:schemeClr val="bg1"/>
              </a:solidFill>
              <a:latin typeface="Formula1 Display Bold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1823216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43">
        <p159:morph option="byObject"/>
      </p:transition>
    </mc:Choice>
    <mc:Fallback xmlns="">
      <p:transition spd="slow" advTm="88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1000"/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1000"/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1000"/>
                                        <p:tgtEl>
                                          <p:spTgt spid="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1000"/>
                                        <p:tgtEl>
                                          <p:spTgt spid="3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1000"/>
                                        <p:tgtEl>
                                          <p:spTgt spid="3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1000"/>
                                        <p:tgtEl>
                                          <p:spTgt spid="3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3" dur="1000"/>
                                        <p:tgtEl>
                                          <p:spTgt spid="3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6" dur="1000"/>
                                        <p:tgtEl>
                                          <p:spTgt spid="3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0"/>
            <a:ext cx="12192000" cy="707169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ottom Rectangle">
            <a:extLst>
              <a:ext uri="{FF2B5EF4-FFF2-40B4-BE49-F238E27FC236}">
                <a16:creationId xmlns:a16="http://schemas.microsoft.com/office/drawing/2014/main" id="{8CAC5CCF-E42F-5DEF-0CBB-530A7C13D44F}"/>
              </a:ext>
            </a:extLst>
          </p:cNvPr>
          <p:cNvSpPr/>
          <p:nvPr/>
        </p:nvSpPr>
        <p:spPr>
          <a:xfrm>
            <a:off x="-2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-4" y="6039853"/>
            <a:ext cx="12192000" cy="6857998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7361" y="6243028"/>
            <a:ext cx="1639924" cy="4099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84F0DC-8C1E-AEAA-D585-92D0E85D7AD3}"/>
              </a:ext>
            </a:extLst>
          </p:cNvPr>
          <p:cNvSpPr txBox="1"/>
          <p:nvPr/>
        </p:nvSpPr>
        <p:spPr>
          <a:xfrm>
            <a:off x="4292081" y="6229274"/>
            <a:ext cx="2990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MOTIVATION FOR TOPIC</a:t>
            </a:r>
            <a:endParaRPr lang="en-US" b="1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grpSp>
        <p:nvGrpSpPr>
          <p:cNvPr id="28" name="SPA-name" hidden="1">
            <a:extLst>
              <a:ext uri="{FF2B5EF4-FFF2-40B4-BE49-F238E27FC236}">
                <a16:creationId xmlns:a16="http://schemas.microsoft.com/office/drawing/2014/main" id="{5B41BFD5-9EC9-B72B-BA7E-FE58BB20C2B2}"/>
              </a:ext>
            </a:extLst>
          </p:cNvPr>
          <p:cNvGrpSpPr/>
          <p:nvPr/>
        </p:nvGrpSpPr>
        <p:grpSpPr>
          <a:xfrm>
            <a:off x="1066996" y="972524"/>
            <a:ext cx="6215387" cy="523220"/>
            <a:chOff x="1066996" y="972524"/>
            <a:chExt cx="6215387" cy="523220"/>
          </a:xfrm>
        </p:grpSpPr>
        <p:sp>
          <p:nvSpPr>
            <p:cNvPr id="29" name="Spa-Fra">
              <a:extLst>
                <a:ext uri="{FF2B5EF4-FFF2-40B4-BE49-F238E27FC236}">
                  <a16:creationId xmlns:a16="http://schemas.microsoft.com/office/drawing/2014/main" id="{4E2409CE-4307-C20B-9D50-20186DF10254}"/>
                </a:ext>
              </a:extLst>
            </p:cNvPr>
            <p:cNvSpPr txBox="1"/>
            <p:nvPr/>
          </p:nvSpPr>
          <p:spPr>
            <a:xfrm>
              <a:off x="1631021" y="972524"/>
              <a:ext cx="56513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SPA-FRANCORCHAMPS</a:t>
              </a:r>
            </a:p>
          </p:txBody>
        </p:sp>
        <p:pic>
          <p:nvPicPr>
            <p:cNvPr id="30" name="Belgian Flag">
              <a:extLst>
                <a:ext uri="{FF2B5EF4-FFF2-40B4-BE49-F238E27FC236}">
                  <a16:creationId xmlns:a16="http://schemas.microsoft.com/office/drawing/2014/main" id="{7F2A3044-6ABA-2416-0178-237E1A9255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467"/>
            <a:stretch/>
          </p:blipFill>
          <p:spPr bwMode="auto">
            <a:xfrm>
              <a:off x="1066996" y="1047056"/>
              <a:ext cx="564023" cy="37415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Fact 1">
            <a:extLst>
              <a:ext uri="{FF2B5EF4-FFF2-40B4-BE49-F238E27FC236}">
                <a16:creationId xmlns:a16="http://schemas.microsoft.com/office/drawing/2014/main" id="{80C71E91-089E-7183-0F91-82D18E236B1A}"/>
              </a:ext>
            </a:extLst>
          </p:cNvPr>
          <p:cNvSpPr txBox="1"/>
          <p:nvPr/>
        </p:nvSpPr>
        <p:spPr>
          <a:xfrm>
            <a:off x="506963" y="1234133"/>
            <a:ext cx="88516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The performance metrics in this dashboard highlight the pursuit of excellence by drivers, constructors, and teams.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From mastering high speeds to adapting across global circuits, F1 demonstrates the importance of data-driven decisions, collaboration, and continuous improvement. 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It inspires us to push boundaries, embrace challenges, and strive for greatness in any field.</a:t>
            </a:r>
            <a:endParaRPr lang="en-GB" b="1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003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43">
        <p159:morph option="byObject"/>
      </p:transition>
    </mc:Choice>
    <mc:Fallback xmlns="">
      <p:transition spd="slow" advTm="88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0"/>
            <a:ext cx="12192000" cy="707169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ottom Rectangle">
            <a:extLst>
              <a:ext uri="{FF2B5EF4-FFF2-40B4-BE49-F238E27FC236}">
                <a16:creationId xmlns:a16="http://schemas.microsoft.com/office/drawing/2014/main" id="{8CAC5CCF-E42F-5DEF-0CBB-530A7C13D44F}"/>
              </a:ext>
            </a:extLst>
          </p:cNvPr>
          <p:cNvSpPr/>
          <p:nvPr/>
        </p:nvSpPr>
        <p:spPr>
          <a:xfrm>
            <a:off x="-2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-4" y="6114498"/>
            <a:ext cx="12192000" cy="6857998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7361" y="6243028"/>
            <a:ext cx="1639924" cy="4099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84F0DC-8C1E-AEAA-D585-92D0E85D7AD3}"/>
              </a:ext>
            </a:extLst>
          </p:cNvPr>
          <p:cNvSpPr txBox="1"/>
          <p:nvPr/>
        </p:nvSpPr>
        <p:spPr>
          <a:xfrm>
            <a:off x="5148660" y="6229274"/>
            <a:ext cx="1731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Formula1 Display Bold" panose="02000000000000000000" pitchFamily="2" charset="0"/>
              </a:rPr>
              <a:t>HISTORY</a:t>
            </a:r>
          </a:p>
          <a:p>
            <a:pPr algn="ctr"/>
            <a:endParaRPr lang="en-US" b="1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grpSp>
        <p:nvGrpSpPr>
          <p:cNvPr id="28" name="SPA-name" hidden="1">
            <a:extLst>
              <a:ext uri="{FF2B5EF4-FFF2-40B4-BE49-F238E27FC236}">
                <a16:creationId xmlns:a16="http://schemas.microsoft.com/office/drawing/2014/main" id="{5B41BFD5-9EC9-B72B-BA7E-FE58BB20C2B2}"/>
              </a:ext>
            </a:extLst>
          </p:cNvPr>
          <p:cNvGrpSpPr/>
          <p:nvPr/>
        </p:nvGrpSpPr>
        <p:grpSpPr>
          <a:xfrm>
            <a:off x="1066996" y="972524"/>
            <a:ext cx="6215387" cy="523220"/>
            <a:chOff x="1066996" y="972524"/>
            <a:chExt cx="6215387" cy="523220"/>
          </a:xfrm>
        </p:grpSpPr>
        <p:sp>
          <p:nvSpPr>
            <p:cNvPr id="29" name="Spa-Fra">
              <a:extLst>
                <a:ext uri="{FF2B5EF4-FFF2-40B4-BE49-F238E27FC236}">
                  <a16:creationId xmlns:a16="http://schemas.microsoft.com/office/drawing/2014/main" id="{4E2409CE-4307-C20B-9D50-20186DF10254}"/>
                </a:ext>
              </a:extLst>
            </p:cNvPr>
            <p:cNvSpPr txBox="1"/>
            <p:nvPr/>
          </p:nvSpPr>
          <p:spPr>
            <a:xfrm>
              <a:off x="1631021" y="972524"/>
              <a:ext cx="56513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SPA-FRANCORCHAMPS</a:t>
              </a:r>
            </a:p>
          </p:txBody>
        </p:sp>
        <p:pic>
          <p:nvPicPr>
            <p:cNvPr id="30" name="Belgian Flag">
              <a:extLst>
                <a:ext uri="{FF2B5EF4-FFF2-40B4-BE49-F238E27FC236}">
                  <a16:creationId xmlns:a16="http://schemas.microsoft.com/office/drawing/2014/main" id="{7F2A3044-6ABA-2416-0178-237E1A9255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467"/>
            <a:stretch/>
          </p:blipFill>
          <p:spPr bwMode="auto">
            <a:xfrm>
              <a:off x="1066996" y="1047056"/>
              <a:ext cx="564023" cy="37415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Fact 1">
            <a:extLst>
              <a:ext uri="{FF2B5EF4-FFF2-40B4-BE49-F238E27FC236}">
                <a16:creationId xmlns:a16="http://schemas.microsoft.com/office/drawing/2014/main" id="{80C71E91-089E-7183-0F91-82D18E236B1A}"/>
              </a:ext>
            </a:extLst>
          </p:cNvPr>
          <p:cNvSpPr txBox="1"/>
          <p:nvPr/>
        </p:nvSpPr>
        <p:spPr>
          <a:xfrm>
            <a:off x="141492" y="309315"/>
            <a:ext cx="767719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Formula One, commonly known as Formula 1 or F1, is the highest international racing class for open-wheel single-seater formula racing cars sanctioned by the Fédération Internationale de l'Automobile (FIA). </a:t>
            </a:r>
          </a:p>
          <a:p>
            <a:pPr algn="just"/>
            <a:endParaRPr lang="en-GB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GB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The first racing event was held in 1925.</a:t>
            </a:r>
          </a:p>
          <a:p>
            <a:pPr algn="just"/>
            <a:endParaRPr lang="en-GB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A Formula One season consists of a series of races, known as Grands Prix. Grands Prix take place in multiple countries and continents on either purpose-built circuits or closed roads.</a:t>
            </a:r>
          </a:p>
          <a:p>
            <a:pPr algn="just"/>
            <a:endParaRPr lang="en-US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Ten teams entered for the Formula One World Championship, each entering two cars for a total of twenty cars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The race consists of 3 rounds :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	Practice - to understand the track and weather.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	Qualifying - to decide grid line for race 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	Final race</a:t>
            </a:r>
            <a:endParaRPr lang="en-GB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GB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  <a:p>
            <a:pPr algn="just"/>
            <a:endParaRPr lang="en-GB" b="1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</p:txBody>
      </p:sp>
      <p:pic>
        <p:nvPicPr>
          <p:cNvPr id="2050" name="Picture 2" descr="Formula 1 on X: Winning is everything 🏆 Take a look at the most successful  team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641" y="1679511"/>
            <a:ext cx="3990274" cy="236064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6695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43">
        <p159:morph option="byObject"/>
      </p:transition>
    </mc:Choice>
    <mc:Fallback xmlns="">
      <p:transition spd="slow" advTm="88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1000"/>
                                        <p:tgtEl>
                                          <p:spTgt spid="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1000"/>
                                        <p:tgtEl>
                                          <p:spTgt spid="3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3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3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-6" y="0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3C866EE-5FDF-D37A-DDCC-B00EECC80CA1}"/>
              </a:ext>
            </a:extLst>
          </p:cNvPr>
          <p:cNvSpPr/>
          <p:nvPr/>
        </p:nvSpPr>
        <p:spPr>
          <a:xfrm>
            <a:off x="875021" y="6635009"/>
            <a:ext cx="756000" cy="360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SPA-name" hidden="1">
            <a:extLst>
              <a:ext uri="{FF2B5EF4-FFF2-40B4-BE49-F238E27FC236}">
                <a16:creationId xmlns:a16="http://schemas.microsoft.com/office/drawing/2014/main" id="{5B41BFD5-9EC9-B72B-BA7E-FE58BB20C2B2}"/>
              </a:ext>
            </a:extLst>
          </p:cNvPr>
          <p:cNvGrpSpPr/>
          <p:nvPr/>
        </p:nvGrpSpPr>
        <p:grpSpPr>
          <a:xfrm>
            <a:off x="1066996" y="972524"/>
            <a:ext cx="6215387" cy="523220"/>
            <a:chOff x="1066996" y="972524"/>
            <a:chExt cx="6215387" cy="523220"/>
          </a:xfrm>
        </p:grpSpPr>
        <p:sp>
          <p:nvSpPr>
            <p:cNvPr id="29" name="Spa-Fra">
              <a:extLst>
                <a:ext uri="{FF2B5EF4-FFF2-40B4-BE49-F238E27FC236}">
                  <a16:creationId xmlns:a16="http://schemas.microsoft.com/office/drawing/2014/main" id="{4E2409CE-4307-C20B-9D50-20186DF10254}"/>
                </a:ext>
              </a:extLst>
            </p:cNvPr>
            <p:cNvSpPr txBox="1"/>
            <p:nvPr/>
          </p:nvSpPr>
          <p:spPr>
            <a:xfrm>
              <a:off x="1631021" y="972524"/>
              <a:ext cx="56513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SPA-FRANCORCHAMPS</a:t>
              </a:r>
            </a:p>
          </p:txBody>
        </p:sp>
        <p:pic>
          <p:nvPicPr>
            <p:cNvPr id="30" name="Belgian Flag">
              <a:extLst>
                <a:ext uri="{FF2B5EF4-FFF2-40B4-BE49-F238E27FC236}">
                  <a16:creationId xmlns:a16="http://schemas.microsoft.com/office/drawing/2014/main" id="{7F2A3044-6ABA-2416-0178-237E1A9255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467"/>
            <a:stretch/>
          </p:blipFill>
          <p:spPr bwMode="auto">
            <a:xfrm>
              <a:off x="1066996" y="1047056"/>
              <a:ext cx="564023" cy="37415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39C2FACD-0E84-625B-DF1D-FA7E118C19D7}"/>
              </a:ext>
            </a:extLst>
          </p:cNvPr>
          <p:cNvSpPr/>
          <p:nvPr/>
        </p:nvSpPr>
        <p:spPr>
          <a:xfrm>
            <a:off x="-2806995" y="1556600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 l="3645" r="3645"/>
          <a:stretch/>
        </p:blipFill>
        <p:spPr bwMode="auto">
          <a:xfrm>
            <a:off x="1906247" y="557312"/>
            <a:ext cx="8493702" cy="515640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-6" y="6109606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022047" y="6316909"/>
            <a:ext cx="2147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 smtClean="0">
                <a:solidFill>
                  <a:schemeClr val="bg1"/>
                </a:solidFill>
                <a:latin typeface="Formula1 Display Bold" panose="02000000000000000000"/>
              </a:rPr>
              <a:t>VISUAL OF CAR</a:t>
            </a:r>
            <a:endParaRPr lang="en-GB" b="1" dirty="0">
              <a:solidFill>
                <a:schemeClr val="bg1"/>
              </a:solidFill>
              <a:latin typeface="Formula1 Display Bold" panose="02000000000000000000"/>
            </a:endParaRPr>
          </a:p>
        </p:txBody>
      </p:sp>
      <p:pic>
        <p:nvPicPr>
          <p:cNvPr id="15" name="Logo 2">
            <a:extLst>
              <a:ext uri="{FF2B5EF4-FFF2-40B4-BE49-F238E27FC236}">
                <a16:creationId xmlns:a16="http://schemas.microsoft.com/office/drawing/2014/main" id="{93FF0A46-B406-B864-78FA-CAE7E5B8C7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7495" y="6424747"/>
            <a:ext cx="1152679" cy="28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18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441">
        <p159:morph option="byObject"/>
      </p:transition>
    </mc:Choice>
    <mc:Fallback xmlns="">
      <p:transition spd="slow" advTm="844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-76200" y="-19604"/>
            <a:ext cx="12283753" cy="6877604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ottom Rectangle">
            <a:extLst>
              <a:ext uri="{FF2B5EF4-FFF2-40B4-BE49-F238E27FC236}">
                <a16:creationId xmlns:a16="http://schemas.microsoft.com/office/drawing/2014/main" id="{8CAC5CCF-E42F-5DEF-0CBB-530A7C13D44F}"/>
              </a:ext>
            </a:extLst>
          </p:cNvPr>
          <p:cNvSpPr/>
          <p:nvPr/>
        </p:nvSpPr>
        <p:spPr>
          <a:xfrm>
            <a:off x="-2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-4" y="6039853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7361" y="6243028"/>
            <a:ext cx="1639924" cy="409981"/>
          </a:xfrm>
          <a:prstGeom prst="rect">
            <a:avLst/>
          </a:prstGeom>
        </p:spPr>
      </p:pic>
      <p:grpSp>
        <p:nvGrpSpPr>
          <p:cNvPr id="28" name="SPA-name" hidden="1">
            <a:extLst>
              <a:ext uri="{FF2B5EF4-FFF2-40B4-BE49-F238E27FC236}">
                <a16:creationId xmlns:a16="http://schemas.microsoft.com/office/drawing/2014/main" id="{5B41BFD5-9EC9-B72B-BA7E-FE58BB20C2B2}"/>
              </a:ext>
            </a:extLst>
          </p:cNvPr>
          <p:cNvGrpSpPr/>
          <p:nvPr/>
        </p:nvGrpSpPr>
        <p:grpSpPr>
          <a:xfrm>
            <a:off x="1066996" y="972524"/>
            <a:ext cx="6215387" cy="523220"/>
            <a:chOff x="1066996" y="972524"/>
            <a:chExt cx="6215387" cy="523220"/>
          </a:xfrm>
        </p:grpSpPr>
        <p:sp>
          <p:nvSpPr>
            <p:cNvPr id="29" name="Spa-Fra">
              <a:extLst>
                <a:ext uri="{FF2B5EF4-FFF2-40B4-BE49-F238E27FC236}">
                  <a16:creationId xmlns:a16="http://schemas.microsoft.com/office/drawing/2014/main" id="{4E2409CE-4307-C20B-9D50-20186DF10254}"/>
                </a:ext>
              </a:extLst>
            </p:cNvPr>
            <p:cNvSpPr txBox="1"/>
            <p:nvPr/>
          </p:nvSpPr>
          <p:spPr>
            <a:xfrm>
              <a:off x="1631021" y="972524"/>
              <a:ext cx="56513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SPA-FRANCORCHAMPS</a:t>
              </a:r>
            </a:p>
          </p:txBody>
        </p:sp>
        <p:pic>
          <p:nvPicPr>
            <p:cNvPr id="30" name="Belgian Flag">
              <a:extLst>
                <a:ext uri="{FF2B5EF4-FFF2-40B4-BE49-F238E27FC236}">
                  <a16:creationId xmlns:a16="http://schemas.microsoft.com/office/drawing/2014/main" id="{7F2A3044-6ABA-2416-0178-237E1A9255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467"/>
            <a:stretch/>
          </p:blipFill>
          <p:spPr bwMode="auto">
            <a:xfrm>
              <a:off x="1066996" y="1047056"/>
              <a:ext cx="564023" cy="37415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1" name="Circuit">
            <a:extLst>
              <a:ext uri="{FF2B5EF4-FFF2-40B4-BE49-F238E27FC236}">
                <a16:creationId xmlns:a16="http://schemas.microsoft.com/office/drawing/2014/main" id="{DF502229-D51E-1A52-7F89-E00E58992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8067" y="524832"/>
            <a:ext cx="8841813" cy="4973519"/>
          </a:xfrm>
          <a:prstGeom prst="rect">
            <a:avLst/>
          </a:prstGeom>
        </p:spPr>
      </p:pic>
      <p:sp>
        <p:nvSpPr>
          <p:cNvPr id="33" name="Fact 1">
            <a:extLst>
              <a:ext uri="{FF2B5EF4-FFF2-40B4-BE49-F238E27FC236}">
                <a16:creationId xmlns:a16="http://schemas.microsoft.com/office/drawing/2014/main" id="{80C71E91-089E-7183-0F91-82D18E236B1A}"/>
              </a:ext>
            </a:extLst>
          </p:cNvPr>
          <p:cNvSpPr txBox="1"/>
          <p:nvPr/>
        </p:nvSpPr>
        <p:spPr>
          <a:xfrm>
            <a:off x="-5032655" y="1718371"/>
            <a:ext cx="44010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The first racing event was held in 1925.</a:t>
            </a:r>
            <a:endParaRPr lang="en-US" sz="3200" b="1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</p:txBody>
      </p:sp>
      <p:pic>
        <p:nvPicPr>
          <p:cNvPr id="34" name="Logo 2">
            <a:extLst>
              <a:ext uri="{FF2B5EF4-FFF2-40B4-BE49-F238E27FC236}">
                <a16:creationId xmlns:a16="http://schemas.microsoft.com/office/drawing/2014/main" id="{93FF0A46-B406-B864-78FA-CAE7E5B8C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03629" y="1581951"/>
            <a:ext cx="444277" cy="111069"/>
          </a:xfrm>
          <a:prstGeom prst="rect">
            <a:avLst/>
          </a:prstGeom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A37E95E2-4CE0-33A5-C71A-6BAF01905B53}"/>
              </a:ext>
            </a:extLst>
          </p:cNvPr>
          <p:cNvGrpSpPr/>
          <p:nvPr/>
        </p:nvGrpSpPr>
        <p:grpSpPr>
          <a:xfrm>
            <a:off x="1031530" y="947174"/>
            <a:ext cx="3608203" cy="243764"/>
            <a:chOff x="2881953" y="285620"/>
            <a:chExt cx="5538255" cy="374155"/>
          </a:xfrm>
        </p:grpSpPr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E9FD52DC-C817-6CF6-D6A4-382079D808C9}"/>
                </a:ext>
              </a:extLst>
            </p:cNvPr>
            <p:cNvSpPr/>
            <p:nvPr/>
          </p:nvSpPr>
          <p:spPr>
            <a:xfrm>
              <a:off x="2881953" y="330192"/>
              <a:ext cx="4833881" cy="273130"/>
            </a:xfrm>
            <a:custGeom>
              <a:avLst/>
              <a:gdLst/>
              <a:ahLst/>
              <a:cxnLst/>
              <a:rect l="l" t="t" r="r" b="b"/>
              <a:pathLst>
                <a:path w="4833881" h="273130">
                  <a:moveTo>
                    <a:pt x="860775" y="132864"/>
                  </a:moveTo>
                  <a:lnTo>
                    <a:pt x="947471" y="132864"/>
                  </a:lnTo>
                  <a:lnTo>
                    <a:pt x="947471" y="193834"/>
                  </a:lnTo>
                  <a:lnTo>
                    <a:pt x="860775" y="193834"/>
                  </a:lnTo>
                  <a:close/>
                  <a:moveTo>
                    <a:pt x="3739306" y="61675"/>
                  </a:moveTo>
                  <a:cubicBezTo>
                    <a:pt x="3737661" y="61675"/>
                    <a:pt x="3736369" y="62262"/>
                    <a:pt x="3735429" y="63437"/>
                  </a:cubicBezTo>
                  <a:cubicBezTo>
                    <a:pt x="3734489" y="64611"/>
                    <a:pt x="3733667" y="66139"/>
                    <a:pt x="3732962" y="68018"/>
                  </a:cubicBezTo>
                  <a:lnTo>
                    <a:pt x="3698072" y="158591"/>
                  </a:lnTo>
                  <a:lnTo>
                    <a:pt x="3779835" y="158591"/>
                  </a:lnTo>
                  <a:lnTo>
                    <a:pt x="3745649" y="68018"/>
                  </a:lnTo>
                  <a:cubicBezTo>
                    <a:pt x="3744944" y="66374"/>
                    <a:pt x="3744181" y="64905"/>
                    <a:pt x="3743359" y="63613"/>
                  </a:cubicBezTo>
                  <a:cubicBezTo>
                    <a:pt x="3742536" y="62321"/>
                    <a:pt x="3741185" y="61675"/>
                    <a:pt x="3739306" y="61675"/>
                  </a:cubicBezTo>
                  <a:close/>
                  <a:moveTo>
                    <a:pt x="1662856" y="61675"/>
                  </a:moveTo>
                  <a:cubicBezTo>
                    <a:pt x="1661211" y="61675"/>
                    <a:pt x="1659919" y="62262"/>
                    <a:pt x="1658979" y="63437"/>
                  </a:cubicBezTo>
                  <a:cubicBezTo>
                    <a:pt x="1658039" y="64611"/>
                    <a:pt x="1657217" y="66139"/>
                    <a:pt x="1656512" y="68018"/>
                  </a:cubicBezTo>
                  <a:lnTo>
                    <a:pt x="1621622" y="158591"/>
                  </a:lnTo>
                  <a:lnTo>
                    <a:pt x="1703385" y="158591"/>
                  </a:lnTo>
                  <a:lnTo>
                    <a:pt x="1669200" y="68018"/>
                  </a:lnTo>
                  <a:cubicBezTo>
                    <a:pt x="1668495" y="66374"/>
                    <a:pt x="1667731" y="64905"/>
                    <a:pt x="1666909" y="63613"/>
                  </a:cubicBezTo>
                  <a:cubicBezTo>
                    <a:pt x="1666087" y="62321"/>
                    <a:pt x="1664736" y="61675"/>
                    <a:pt x="1662856" y="61675"/>
                  </a:cubicBezTo>
                  <a:close/>
                  <a:moveTo>
                    <a:pt x="681781" y="61675"/>
                  </a:moveTo>
                  <a:cubicBezTo>
                    <a:pt x="680136" y="61675"/>
                    <a:pt x="678844" y="62262"/>
                    <a:pt x="677904" y="63437"/>
                  </a:cubicBezTo>
                  <a:cubicBezTo>
                    <a:pt x="676964" y="64611"/>
                    <a:pt x="676142" y="66139"/>
                    <a:pt x="675437" y="68018"/>
                  </a:cubicBezTo>
                  <a:lnTo>
                    <a:pt x="640547" y="158591"/>
                  </a:lnTo>
                  <a:lnTo>
                    <a:pt x="722310" y="158591"/>
                  </a:lnTo>
                  <a:lnTo>
                    <a:pt x="688125" y="68018"/>
                  </a:lnTo>
                  <a:cubicBezTo>
                    <a:pt x="687420" y="66374"/>
                    <a:pt x="686656" y="64905"/>
                    <a:pt x="685834" y="63613"/>
                  </a:cubicBezTo>
                  <a:cubicBezTo>
                    <a:pt x="685011" y="62321"/>
                    <a:pt x="683660" y="61675"/>
                    <a:pt x="681781" y="61675"/>
                  </a:cubicBezTo>
                  <a:close/>
                  <a:moveTo>
                    <a:pt x="2561044" y="57445"/>
                  </a:moveTo>
                  <a:cubicBezTo>
                    <a:pt x="2542013" y="57445"/>
                    <a:pt x="2528562" y="61733"/>
                    <a:pt x="2520692" y="70309"/>
                  </a:cubicBezTo>
                  <a:cubicBezTo>
                    <a:pt x="2512821" y="78885"/>
                    <a:pt x="2508885" y="93628"/>
                    <a:pt x="2508885" y="114538"/>
                  </a:cubicBezTo>
                  <a:lnTo>
                    <a:pt x="2508885" y="157534"/>
                  </a:lnTo>
                  <a:cubicBezTo>
                    <a:pt x="2508885" y="178445"/>
                    <a:pt x="2512821" y="193247"/>
                    <a:pt x="2520692" y="201940"/>
                  </a:cubicBezTo>
                  <a:cubicBezTo>
                    <a:pt x="2528562" y="210633"/>
                    <a:pt x="2542013" y="214979"/>
                    <a:pt x="2561044" y="214979"/>
                  </a:cubicBezTo>
                  <a:lnTo>
                    <a:pt x="2588533" y="214979"/>
                  </a:lnTo>
                  <a:cubicBezTo>
                    <a:pt x="2607564" y="214979"/>
                    <a:pt x="2621015" y="210633"/>
                    <a:pt x="2628886" y="201940"/>
                  </a:cubicBezTo>
                  <a:cubicBezTo>
                    <a:pt x="2636757" y="193247"/>
                    <a:pt x="2640692" y="178445"/>
                    <a:pt x="2640692" y="157534"/>
                  </a:cubicBezTo>
                  <a:lnTo>
                    <a:pt x="2640692" y="114538"/>
                  </a:lnTo>
                  <a:cubicBezTo>
                    <a:pt x="2640692" y="93628"/>
                    <a:pt x="2636757" y="78885"/>
                    <a:pt x="2628886" y="70309"/>
                  </a:cubicBezTo>
                  <a:cubicBezTo>
                    <a:pt x="2621015" y="61733"/>
                    <a:pt x="2607564" y="57445"/>
                    <a:pt x="2588533" y="57445"/>
                  </a:cubicBezTo>
                  <a:close/>
                  <a:moveTo>
                    <a:pt x="4400122" y="56036"/>
                  </a:moveTo>
                  <a:lnTo>
                    <a:pt x="4400122" y="128635"/>
                  </a:lnTo>
                  <a:lnTo>
                    <a:pt x="4463911" y="128635"/>
                  </a:lnTo>
                  <a:cubicBezTo>
                    <a:pt x="4476598" y="128635"/>
                    <a:pt x="4485467" y="126345"/>
                    <a:pt x="4490519" y="121763"/>
                  </a:cubicBezTo>
                  <a:cubicBezTo>
                    <a:pt x="4495570" y="117182"/>
                    <a:pt x="4498096" y="110897"/>
                    <a:pt x="4498096" y="102908"/>
                  </a:cubicBezTo>
                  <a:lnTo>
                    <a:pt x="4498096" y="82115"/>
                  </a:lnTo>
                  <a:cubicBezTo>
                    <a:pt x="4498096" y="73892"/>
                    <a:pt x="4495570" y="67490"/>
                    <a:pt x="4490519" y="62908"/>
                  </a:cubicBezTo>
                  <a:cubicBezTo>
                    <a:pt x="4485467" y="58327"/>
                    <a:pt x="4476598" y="56036"/>
                    <a:pt x="4463911" y="56036"/>
                  </a:cubicBezTo>
                  <a:close/>
                  <a:moveTo>
                    <a:pt x="342472" y="56036"/>
                  </a:moveTo>
                  <a:lnTo>
                    <a:pt x="342472" y="128635"/>
                  </a:lnTo>
                  <a:lnTo>
                    <a:pt x="406261" y="128635"/>
                  </a:lnTo>
                  <a:cubicBezTo>
                    <a:pt x="418948" y="128635"/>
                    <a:pt x="427817" y="126345"/>
                    <a:pt x="432869" y="121763"/>
                  </a:cubicBezTo>
                  <a:cubicBezTo>
                    <a:pt x="437920" y="117181"/>
                    <a:pt x="440446" y="110897"/>
                    <a:pt x="440446" y="102908"/>
                  </a:cubicBezTo>
                  <a:lnTo>
                    <a:pt x="440446" y="82115"/>
                  </a:lnTo>
                  <a:cubicBezTo>
                    <a:pt x="440446" y="73892"/>
                    <a:pt x="437920" y="67490"/>
                    <a:pt x="432869" y="62908"/>
                  </a:cubicBezTo>
                  <a:cubicBezTo>
                    <a:pt x="427817" y="58327"/>
                    <a:pt x="418948" y="56036"/>
                    <a:pt x="406261" y="56036"/>
                  </a:cubicBezTo>
                  <a:close/>
                  <a:moveTo>
                    <a:pt x="4689387" y="4229"/>
                  </a:moveTo>
                  <a:lnTo>
                    <a:pt x="4825070" y="4229"/>
                  </a:lnTo>
                  <a:lnTo>
                    <a:pt x="4825070" y="62379"/>
                  </a:lnTo>
                  <a:lnTo>
                    <a:pt x="4689034" y="62379"/>
                  </a:lnTo>
                  <a:cubicBezTo>
                    <a:pt x="4681516" y="62379"/>
                    <a:pt x="4676229" y="63730"/>
                    <a:pt x="4673175" y="66432"/>
                  </a:cubicBezTo>
                  <a:cubicBezTo>
                    <a:pt x="4670121" y="69134"/>
                    <a:pt x="4668593" y="72130"/>
                    <a:pt x="4668594" y="75419"/>
                  </a:cubicBezTo>
                  <a:cubicBezTo>
                    <a:pt x="4668593" y="79648"/>
                    <a:pt x="4670062" y="83114"/>
                    <a:pt x="4672999" y="85816"/>
                  </a:cubicBezTo>
                  <a:cubicBezTo>
                    <a:pt x="4675936" y="88518"/>
                    <a:pt x="4680693" y="90808"/>
                    <a:pt x="4687272" y="92688"/>
                  </a:cubicBezTo>
                  <a:lnTo>
                    <a:pt x="4751766" y="111366"/>
                  </a:lnTo>
                  <a:cubicBezTo>
                    <a:pt x="4779020" y="119355"/>
                    <a:pt x="4799519" y="129164"/>
                    <a:pt x="4813264" y="140794"/>
                  </a:cubicBezTo>
                  <a:cubicBezTo>
                    <a:pt x="4827008" y="152424"/>
                    <a:pt x="4833881" y="168694"/>
                    <a:pt x="4833881" y="189605"/>
                  </a:cubicBezTo>
                  <a:cubicBezTo>
                    <a:pt x="4833881" y="200413"/>
                    <a:pt x="4831825" y="210633"/>
                    <a:pt x="4827713" y="220266"/>
                  </a:cubicBezTo>
                  <a:cubicBezTo>
                    <a:pt x="4823602" y="229899"/>
                    <a:pt x="4817375" y="238239"/>
                    <a:pt x="4809035" y="245288"/>
                  </a:cubicBezTo>
                  <a:cubicBezTo>
                    <a:pt x="4800694" y="252336"/>
                    <a:pt x="4790121" y="257975"/>
                    <a:pt x="4777317" y="262204"/>
                  </a:cubicBezTo>
                  <a:cubicBezTo>
                    <a:pt x="4764512" y="266433"/>
                    <a:pt x="4749534" y="268548"/>
                    <a:pt x="4732382" y="268548"/>
                  </a:cubicBezTo>
                  <a:lnTo>
                    <a:pt x="4607624" y="268548"/>
                  </a:lnTo>
                  <a:lnTo>
                    <a:pt x="4607624" y="210398"/>
                  </a:lnTo>
                  <a:lnTo>
                    <a:pt x="4742955" y="210398"/>
                  </a:lnTo>
                  <a:cubicBezTo>
                    <a:pt x="4751883" y="210398"/>
                    <a:pt x="4758109" y="208636"/>
                    <a:pt x="4761634" y="205112"/>
                  </a:cubicBezTo>
                  <a:cubicBezTo>
                    <a:pt x="4765158" y="201587"/>
                    <a:pt x="4766920" y="197476"/>
                    <a:pt x="4766920" y="192777"/>
                  </a:cubicBezTo>
                  <a:cubicBezTo>
                    <a:pt x="4766920" y="187138"/>
                    <a:pt x="4764747" y="182850"/>
                    <a:pt x="4760400" y="179913"/>
                  </a:cubicBezTo>
                  <a:cubicBezTo>
                    <a:pt x="4756054" y="176976"/>
                    <a:pt x="4747889" y="173746"/>
                    <a:pt x="4735907" y="170221"/>
                  </a:cubicBezTo>
                  <a:lnTo>
                    <a:pt x="4672470" y="151543"/>
                  </a:lnTo>
                  <a:cubicBezTo>
                    <a:pt x="4648035" y="144259"/>
                    <a:pt x="4629944" y="134274"/>
                    <a:pt x="4618197" y="121587"/>
                  </a:cubicBezTo>
                  <a:cubicBezTo>
                    <a:pt x="4606449" y="108900"/>
                    <a:pt x="4600575" y="93745"/>
                    <a:pt x="4600576" y="76124"/>
                  </a:cubicBezTo>
                  <a:cubicBezTo>
                    <a:pt x="4600575" y="54039"/>
                    <a:pt x="4608329" y="36535"/>
                    <a:pt x="4623836" y="23613"/>
                  </a:cubicBezTo>
                  <a:cubicBezTo>
                    <a:pt x="4639342" y="10690"/>
                    <a:pt x="4661192" y="4229"/>
                    <a:pt x="4689387" y="4229"/>
                  </a:cubicBezTo>
                  <a:close/>
                  <a:moveTo>
                    <a:pt x="4329637" y="4229"/>
                  </a:moveTo>
                  <a:lnTo>
                    <a:pt x="4461796" y="4229"/>
                  </a:lnTo>
                  <a:cubicBezTo>
                    <a:pt x="4498213" y="4229"/>
                    <a:pt x="4525115" y="9986"/>
                    <a:pt x="4542502" y="21498"/>
                  </a:cubicBezTo>
                  <a:cubicBezTo>
                    <a:pt x="4559888" y="33011"/>
                    <a:pt x="4568581" y="52159"/>
                    <a:pt x="4568581" y="78943"/>
                  </a:cubicBezTo>
                  <a:lnTo>
                    <a:pt x="4568581" y="105023"/>
                  </a:lnTo>
                  <a:cubicBezTo>
                    <a:pt x="4568581" y="133687"/>
                    <a:pt x="4559888" y="153423"/>
                    <a:pt x="4542502" y="164230"/>
                  </a:cubicBezTo>
                  <a:cubicBezTo>
                    <a:pt x="4525115" y="175038"/>
                    <a:pt x="4498213" y="180442"/>
                    <a:pt x="4461796" y="180442"/>
                  </a:cubicBezTo>
                  <a:lnTo>
                    <a:pt x="4400122" y="180442"/>
                  </a:lnTo>
                  <a:lnTo>
                    <a:pt x="4400122" y="268548"/>
                  </a:lnTo>
                  <a:lnTo>
                    <a:pt x="4329637" y="268548"/>
                  </a:lnTo>
                  <a:close/>
                  <a:moveTo>
                    <a:pt x="3291412" y="4229"/>
                  </a:moveTo>
                  <a:lnTo>
                    <a:pt x="3361896" y="4229"/>
                  </a:lnTo>
                  <a:lnTo>
                    <a:pt x="3361896" y="104318"/>
                  </a:lnTo>
                  <a:lnTo>
                    <a:pt x="3487007" y="104318"/>
                  </a:lnTo>
                  <a:lnTo>
                    <a:pt x="3487007" y="4229"/>
                  </a:lnTo>
                  <a:lnTo>
                    <a:pt x="3557492" y="4229"/>
                  </a:lnTo>
                  <a:lnTo>
                    <a:pt x="3557492" y="268548"/>
                  </a:lnTo>
                  <a:lnTo>
                    <a:pt x="3487007" y="268548"/>
                  </a:lnTo>
                  <a:lnTo>
                    <a:pt x="3487007" y="165992"/>
                  </a:lnTo>
                  <a:lnTo>
                    <a:pt x="3361896" y="165992"/>
                  </a:lnTo>
                  <a:lnTo>
                    <a:pt x="3361896" y="268548"/>
                  </a:lnTo>
                  <a:lnTo>
                    <a:pt x="3291412" y="268548"/>
                  </a:lnTo>
                  <a:close/>
                  <a:moveTo>
                    <a:pt x="3152651" y="4229"/>
                  </a:moveTo>
                  <a:lnTo>
                    <a:pt x="3253093" y="4229"/>
                  </a:lnTo>
                  <a:lnTo>
                    <a:pt x="3253093" y="62379"/>
                  </a:lnTo>
                  <a:lnTo>
                    <a:pt x="3156176" y="62379"/>
                  </a:lnTo>
                  <a:cubicBezTo>
                    <a:pt x="3134325" y="62379"/>
                    <a:pt x="3119406" y="66667"/>
                    <a:pt x="3111418" y="75243"/>
                  </a:cubicBezTo>
                  <a:cubicBezTo>
                    <a:pt x="3103429" y="83819"/>
                    <a:pt x="3099435" y="97974"/>
                    <a:pt x="3099435" y="117710"/>
                  </a:cubicBezTo>
                  <a:lnTo>
                    <a:pt x="3099435" y="155067"/>
                  </a:lnTo>
                  <a:cubicBezTo>
                    <a:pt x="3099435" y="174803"/>
                    <a:pt x="3103547" y="188959"/>
                    <a:pt x="3111770" y="197534"/>
                  </a:cubicBezTo>
                  <a:cubicBezTo>
                    <a:pt x="3119993" y="206110"/>
                    <a:pt x="3135383" y="210398"/>
                    <a:pt x="3157938" y="210398"/>
                  </a:cubicBezTo>
                  <a:lnTo>
                    <a:pt x="3254855" y="210398"/>
                  </a:lnTo>
                  <a:lnTo>
                    <a:pt x="3254855" y="268548"/>
                  </a:lnTo>
                  <a:lnTo>
                    <a:pt x="3152651" y="268548"/>
                  </a:lnTo>
                  <a:cubicBezTo>
                    <a:pt x="3131741" y="268548"/>
                    <a:pt x="3113297" y="265905"/>
                    <a:pt x="3097321" y="260618"/>
                  </a:cubicBezTo>
                  <a:cubicBezTo>
                    <a:pt x="3081344" y="255332"/>
                    <a:pt x="3068069" y="247814"/>
                    <a:pt x="3057497" y="238063"/>
                  </a:cubicBezTo>
                  <a:cubicBezTo>
                    <a:pt x="3046924" y="228313"/>
                    <a:pt x="3038935" y="216448"/>
                    <a:pt x="3033532" y="202468"/>
                  </a:cubicBezTo>
                  <a:cubicBezTo>
                    <a:pt x="3028128" y="188489"/>
                    <a:pt x="3025426" y="172923"/>
                    <a:pt x="3025426" y="155772"/>
                  </a:cubicBezTo>
                  <a:lnTo>
                    <a:pt x="3025426" y="117005"/>
                  </a:lnTo>
                  <a:cubicBezTo>
                    <a:pt x="3025426" y="99854"/>
                    <a:pt x="3028128" y="84288"/>
                    <a:pt x="3033532" y="70309"/>
                  </a:cubicBezTo>
                  <a:cubicBezTo>
                    <a:pt x="3038935" y="56329"/>
                    <a:pt x="3046924" y="44464"/>
                    <a:pt x="3057497" y="34714"/>
                  </a:cubicBezTo>
                  <a:cubicBezTo>
                    <a:pt x="3068069" y="24964"/>
                    <a:pt x="3081344" y="17445"/>
                    <a:pt x="3097321" y="12159"/>
                  </a:cubicBezTo>
                  <a:cubicBezTo>
                    <a:pt x="3113297" y="6872"/>
                    <a:pt x="3131741" y="4229"/>
                    <a:pt x="3152651" y="4229"/>
                  </a:cubicBezTo>
                  <a:close/>
                  <a:moveTo>
                    <a:pt x="2748487" y="4229"/>
                  </a:moveTo>
                  <a:lnTo>
                    <a:pt x="2903554" y="4229"/>
                  </a:lnTo>
                  <a:cubicBezTo>
                    <a:pt x="2937621" y="4229"/>
                    <a:pt x="2962761" y="9868"/>
                    <a:pt x="2978973" y="21146"/>
                  </a:cubicBezTo>
                  <a:cubicBezTo>
                    <a:pt x="2995184" y="32423"/>
                    <a:pt x="3003290" y="50632"/>
                    <a:pt x="3003290" y="75772"/>
                  </a:cubicBezTo>
                  <a:lnTo>
                    <a:pt x="3003290" y="90926"/>
                  </a:lnTo>
                  <a:cubicBezTo>
                    <a:pt x="3003290" y="101968"/>
                    <a:pt x="3001058" y="111778"/>
                    <a:pt x="2996594" y="120353"/>
                  </a:cubicBezTo>
                  <a:cubicBezTo>
                    <a:pt x="2992130" y="128929"/>
                    <a:pt x="2986197" y="136154"/>
                    <a:pt x="2978796" y="142027"/>
                  </a:cubicBezTo>
                  <a:cubicBezTo>
                    <a:pt x="2971396" y="147901"/>
                    <a:pt x="2962702" y="152424"/>
                    <a:pt x="2952717" y="155596"/>
                  </a:cubicBezTo>
                  <a:cubicBezTo>
                    <a:pt x="2942732" y="158768"/>
                    <a:pt x="2932217" y="160354"/>
                    <a:pt x="2921175" y="160354"/>
                  </a:cubicBezTo>
                  <a:lnTo>
                    <a:pt x="2912717" y="160354"/>
                  </a:lnTo>
                  <a:lnTo>
                    <a:pt x="3002233" y="268548"/>
                  </a:lnTo>
                  <a:lnTo>
                    <a:pt x="2923289" y="268548"/>
                  </a:lnTo>
                  <a:lnTo>
                    <a:pt x="2853157" y="187843"/>
                  </a:lnTo>
                  <a:cubicBezTo>
                    <a:pt x="2847283" y="181029"/>
                    <a:pt x="2843171" y="174333"/>
                    <a:pt x="2840822" y="167754"/>
                  </a:cubicBezTo>
                  <a:cubicBezTo>
                    <a:pt x="2838472" y="161176"/>
                    <a:pt x="2837298" y="155302"/>
                    <a:pt x="2837298" y="150133"/>
                  </a:cubicBezTo>
                  <a:cubicBezTo>
                    <a:pt x="2837298" y="138621"/>
                    <a:pt x="2840822" y="129869"/>
                    <a:pt x="2847871" y="123878"/>
                  </a:cubicBezTo>
                  <a:cubicBezTo>
                    <a:pt x="2854919" y="117886"/>
                    <a:pt x="2864435" y="114891"/>
                    <a:pt x="2876417" y="114891"/>
                  </a:cubicBezTo>
                  <a:lnTo>
                    <a:pt x="2911307" y="114891"/>
                  </a:lnTo>
                  <a:cubicBezTo>
                    <a:pt x="2919060" y="114891"/>
                    <a:pt x="2924816" y="112717"/>
                    <a:pt x="2928576" y="108371"/>
                  </a:cubicBezTo>
                  <a:cubicBezTo>
                    <a:pt x="2932335" y="104024"/>
                    <a:pt x="2934215" y="98562"/>
                    <a:pt x="2934215" y="91983"/>
                  </a:cubicBezTo>
                  <a:lnTo>
                    <a:pt x="2934215" y="80353"/>
                  </a:lnTo>
                  <a:cubicBezTo>
                    <a:pt x="2934215" y="73305"/>
                    <a:pt x="2932394" y="67901"/>
                    <a:pt x="2928752" y="64142"/>
                  </a:cubicBezTo>
                  <a:cubicBezTo>
                    <a:pt x="2925110" y="60382"/>
                    <a:pt x="2919060" y="58503"/>
                    <a:pt x="2910602" y="58503"/>
                  </a:cubicBezTo>
                  <a:lnTo>
                    <a:pt x="2818972" y="58503"/>
                  </a:lnTo>
                  <a:lnTo>
                    <a:pt x="2818972" y="268548"/>
                  </a:lnTo>
                  <a:lnTo>
                    <a:pt x="2748487" y="268548"/>
                  </a:lnTo>
                  <a:close/>
                  <a:moveTo>
                    <a:pt x="2304927" y="4229"/>
                  </a:moveTo>
                  <a:lnTo>
                    <a:pt x="2405368" y="4229"/>
                  </a:lnTo>
                  <a:lnTo>
                    <a:pt x="2405368" y="62379"/>
                  </a:lnTo>
                  <a:lnTo>
                    <a:pt x="2308451" y="62379"/>
                  </a:lnTo>
                  <a:cubicBezTo>
                    <a:pt x="2286600" y="62379"/>
                    <a:pt x="2271681" y="66667"/>
                    <a:pt x="2263693" y="75243"/>
                  </a:cubicBezTo>
                  <a:cubicBezTo>
                    <a:pt x="2255705" y="83819"/>
                    <a:pt x="2251710" y="97974"/>
                    <a:pt x="2251710" y="117710"/>
                  </a:cubicBezTo>
                  <a:lnTo>
                    <a:pt x="2251710" y="155067"/>
                  </a:lnTo>
                  <a:cubicBezTo>
                    <a:pt x="2251710" y="174803"/>
                    <a:pt x="2255822" y="188959"/>
                    <a:pt x="2264045" y="197534"/>
                  </a:cubicBezTo>
                  <a:cubicBezTo>
                    <a:pt x="2272268" y="206110"/>
                    <a:pt x="2287658" y="210398"/>
                    <a:pt x="2310213" y="210398"/>
                  </a:cubicBezTo>
                  <a:lnTo>
                    <a:pt x="2407130" y="210398"/>
                  </a:lnTo>
                  <a:lnTo>
                    <a:pt x="2407130" y="268548"/>
                  </a:lnTo>
                  <a:lnTo>
                    <a:pt x="2304927" y="268548"/>
                  </a:lnTo>
                  <a:cubicBezTo>
                    <a:pt x="2284016" y="268548"/>
                    <a:pt x="2265572" y="265905"/>
                    <a:pt x="2249596" y="260618"/>
                  </a:cubicBezTo>
                  <a:cubicBezTo>
                    <a:pt x="2233619" y="255332"/>
                    <a:pt x="2220345" y="247814"/>
                    <a:pt x="2209772" y="238063"/>
                  </a:cubicBezTo>
                  <a:cubicBezTo>
                    <a:pt x="2199199" y="228313"/>
                    <a:pt x="2191211" y="216448"/>
                    <a:pt x="2185807" y="202468"/>
                  </a:cubicBezTo>
                  <a:cubicBezTo>
                    <a:pt x="2180403" y="188489"/>
                    <a:pt x="2177701" y="172923"/>
                    <a:pt x="2177701" y="155772"/>
                  </a:cubicBezTo>
                  <a:lnTo>
                    <a:pt x="2177701" y="117005"/>
                  </a:lnTo>
                  <a:cubicBezTo>
                    <a:pt x="2177701" y="99854"/>
                    <a:pt x="2180403" y="84288"/>
                    <a:pt x="2185807" y="70309"/>
                  </a:cubicBezTo>
                  <a:cubicBezTo>
                    <a:pt x="2191211" y="56329"/>
                    <a:pt x="2199199" y="44464"/>
                    <a:pt x="2209772" y="34714"/>
                  </a:cubicBezTo>
                  <a:cubicBezTo>
                    <a:pt x="2220345" y="24964"/>
                    <a:pt x="2233619" y="17445"/>
                    <a:pt x="2249596" y="12159"/>
                  </a:cubicBezTo>
                  <a:cubicBezTo>
                    <a:pt x="2265572" y="6872"/>
                    <a:pt x="2284016" y="4229"/>
                    <a:pt x="2304927" y="4229"/>
                  </a:cubicBezTo>
                  <a:close/>
                  <a:moveTo>
                    <a:pt x="1243537" y="4229"/>
                  </a:moveTo>
                  <a:lnTo>
                    <a:pt x="1398604" y="4229"/>
                  </a:lnTo>
                  <a:cubicBezTo>
                    <a:pt x="1432672" y="4229"/>
                    <a:pt x="1457811" y="9868"/>
                    <a:pt x="1474023" y="21146"/>
                  </a:cubicBezTo>
                  <a:cubicBezTo>
                    <a:pt x="1490234" y="32423"/>
                    <a:pt x="1498340" y="50632"/>
                    <a:pt x="1498340" y="75772"/>
                  </a:cubicBezTo>
                  <a:lnTo>
                    <a:pt x="1498340" y="90926"/>
                  </a:lnTo>
                  <a:cubicBezTo>
                    <a:pt x="1498340" y="101968"/>
                    <a:pt x="1496108" y="111778"/>
                    <a:pt x="1491644" y="120353"/>
                  </a:cubicBezTo>
                  <a:cubicBezTo>
                    <a:pt x="1487180" y="128929"/>
                    <a:pt x="1481247" y="136154"/>
                    <a:pt x="1473847" y="142027"/>
                  </a:cubicBezTo>
                  <a:cubicBezTo>
                    <a:pt x="1466446" y="147901"/>
                    <a:pt x="1457753" y="152424"/>
                    <a:pt x="1447767" y="155596"/>
                  </a:cubicBezTo>
                  <a:cubicBezTo>
                    <a:pt x="1437782" y="158768"/>
                    <a:pt x="1427268" y="160354"/>
                    <a:pt x="1416225" y="160354"/>
                  </a:cubicBezTo>
                  <a:lnTo>
                    <a:pt x="1407767" y="160354"/>
                  </a:lnTo>
                  <a:lnTo>
                    <a:pt x="1497283" y="268548"/>
                  </a:lnTo>
                  <a:lnTo>
                    <a:pt x="1418340" y="268548"/>
                  </a:lnTo>
                  <a:lnTo>
                    <a:pt x="1348207" y="187843"/>
                  </a:lnTo>
                  <a:cubicBezTo>
                    <a:pt x="1342333" y="181029"/>
                    <a:pt x="1338222" y="174333"/>
                    <a:pt x="1335872" y="167754"/>
                  </a:cubicBezTo>
                  <a:cubicBezTo>
                    <a:pt x="1333523" y="161176"/>
                    <a:pt x="1332348" y="155302"/>
                    <a:pt x="1332348" y="150133"/>
                  </a:cubicBezTo>
                  <a:cubicBezTo>
                    <a:pt x="1332348" y="138621"/>
                    <a:pt x="1335872" y="129869"/>
                    <a:pt x="1342921" y="123878"/>
                  </a:cubicBezTo>
                  <a:cubicBezTo>
                    <a:pt x="1349969" y="117886"/>
                    <a:pt x="1359485" y="114891"/>
                    <a:pt x="1371467" y="114891"/>
                  </a:cubicBezTo>
                  <a:lnTo>
                    <a:pt x="1406357" y="114891"/>
                  </a:lnTo>
                  <a:cubicBezTo>
                    <a:pt x="1414111" y="114891"/>
                    <a:pt x="1419867" y="112717"/>
                    <a:pt x="1423626" y="108371"/>
                  </a:cubicBezTo>
                  <a:cubicBezTo>
                    <a:pt x="1427385" y="104024"/>
                    <a:pt x="1429265" y="98562"/>
                    <a:pt x="1429265" y="91983"/>
                  </a:cubicBezTo>
                  <a:lnTo>
                    <a:pt x="1429265" y="80353"/>
                  </a:lnTo>
                  <a:cubicBezTo>
                    <a:pt x="1429265" y="73305"/>
                    <a:pt x="1427444" y="67901"/>
                    <a:pt x="1423802" y="64142"/>
                  </a:cubicBezTo>
                  <a:cubicBezTo>
                    <a:pt x="1420161" y="60382"/>
                    <a:pt x="1414111" y="58503"/>
                    <a:pt x="1405652" y="58503"/>
                  </a:cubicBezTo>
                  <a:lnTo>
                    <a:pt x="1314022" y="58503"/>
                  </a:lnTo>
                  <a:lnTo>
                    <a:pt x="1314022" y="268548"/>
                  </a:lnTo>
                  <a:lnTo>
                    <a:pt x="1243537" y="268548"/>
                  </a:lnTo>
                  <a:close/>
                  <a:moveTo>
                    <a:pt x="995887" y="4229"/>
                  </a:moveTo>
                  <a:lnTo>
                    <a:pt x="1204170" y="4229"/>
                  </a:lnTo>
                  <a:lnTo>
                    <a:pt x="1204170" y="62379"/>
                  </a:lnTo>
                  <a:lnTo>
                    <a:pt x="1066372" y="62379"/>
                  </a:lnTo>
                  <a:lnTo>
                    <a:pt x="1066372" y="111014"/>
                  </a:lnTo>
                  <a:lnTo>
                    <a:pt x="1204170" y="111014"/>
                  </a:lnTo>
                  <a:lnTo>
                    <a:pt x="1204170" y="169164"/>
                  </a:lnTo>
                  <a:lnTo>
                    <a:pt x="1066372" y="169164"/>
                  </a:lnTo>
                  <a:lnTo>
                    <a:pt x="1066372" y="268548"/>
                  </a:lnTo>
                  <a:lnTo>
                    <a:pt x="995887" y="268548"/>
                  </a:lnTo>
                  <a:close/>
                  <a:moveTo>
                    <a:pt x="271987" y="4229"/>
                  </a:moveTo>
                  <a:lnTo>
                    <a:pt x="404146" y="4229"/>
                  </a:lnTo>
                  <a:cubicBezTo>
                    <a:pt x="440563" y="4229"/>
                    <a:pt x="467465" y="9986"/>
                    <a:pt x="484851" y="21498"/>
                  </a:cubicBezTo>
                  <a:cubicBezTo>
                    <a:pt x="502238" y="33011"/>
                    <a:pt x="510931" y="52159"/>
                    <a:pt x="510931" y="78943"/>
                  </a:cubicBezTo>
                  <a:lnTo>
                    <a:pt x="510931" y="105023"/>
                  </a:lnTo>
                  <a:cubicBezTo>
                    <a:pt x="510931" y="133687"/>
                    <a:pt x="502238" y="153423"/>
                    <a:pt x="484851" y="164230"/>
                  </a:cubicBezTo>
                  <a:cubicBezTo>
                    <a:pt x="467465" y="175038"/>
                    <a:pt x="440563" y="180442"/>
                    <a:pt x="404146" y="180442"/>
                  </a:cubicBezTo>
                  <a:lnTo>
                    <a:pt x="342472" y="180442"/>
                  </a:lnTo>
                  <a:lnTo>
                    <a:pt x="342472" y="268548"/>
                  </a:lnTo>
                  <a:lnTo>
                    <a:pt x="271987" y="268548"/>
                  </a:lnTo>
                  <a:close/>
                  <a:moveTo>
                    <a:pt x="88812" y="4229"/>
                  </a:moveTo>
                  <a:lnTo>
                    <a:pt x="224495" y="4229"/>
                  </a:lnTo>
                  <a:lnTo>
                    <a:pt x="224495" y="62379"/>
                  </a:lnTo>
                  <a:lnTo>
                    <a:pt x="88459" y="62379"/>
                  </a:lnTo>
                  <a:cubicBezTo>
                    <a:pt x="80941" y="62379"/>
                    <a:pt x="75654" y="63730"/>
                    <a:pt x="72600" y="66432"/>
                  </a:cubicBezTo>
                  <a:cubicBezTo>
                    <a:pt x="69546" y="69134"/>
                    <a:pt x="68018" y="72130"/>
                    <a:pt x="68018" y="75419"/>
                  </a:cubicBezTo>
                  <a:cubicBezTo>
                    <a:pt x="68018" y="79648"/>
                    <a:pt x="69487" y="83114"/>
                    <a:pt x="72424" y="85816"/>
                  </a:cubicBezTo>
                  <a:cubicBezTo>
                    <a:pt x="75361" y="88518"/>
                    <a:pt x="80118" y="90808"/>
                    <a:pt x="86697" y="92688"/>
                  </a:cubicBezTo>
                  <a:lnTo>
                    <a:pt x="151191" y="111366"/>
                  </a:lnTo>
                  <a:cubicBezTo>
                    <a:pt x="178445" y="119355"/>
                    <a:pt x="198944" y="129164"/>
                    <a:pt x="212689" y="140794"/>
                  </a:cubicBezTo>
                  <a:cubicBezTo>
                    <a:pt x="226434" y="152424"/>
                    <a:pt x="233306" y="168694"/>
                    <a:pt x="233306" y="189605"/>
                  </a:cubicBezTo>
                  <a:cubicBezTo>
                    <a:pt x="233306" y="200413"/>
                    <a:pt x="231250" y="210633"/>
                    <a:pt x="227138" y="220266"/>
                  </a:cubicBezTo>
                  <a:cubicBezTo>
                    <a:pt x="223027" y="229899"/>
                    <a:pt x="216801" y="238239"/>
                    <a:pt x="208460" y="245288"/>
                  </a:cubicBezTo>
                  <a:cubicBezTo>
                    <a:pt x="200119" y="252336"/>
                    <a:pt x="189547" y="257975"/>
                    <a:pt x="176742" y="262204"/>
                  </a:cubicBezTo>
                  <a:cubicBezTo>
                    <a:pt x="163937" y="266433"/>
                    <a:pt x="148959" y="268548"/>
                    <a:pt x="131808" y="268548"/>
                  </a:cubicBezTo>
                  <a:lnTo>
                    <a:pt x="7049" y="268548"/>
                  </a:lnTo>
                  <a:lnTo>
                    <a:pt x="7049" y="210398"/>
                  </a:lnTo>
                  <a:lnTo>
                    <a:pt x="142380" y="210398"/>
                  </a:lnTo>
                  <a:cubicBezTo>
                    <a:pt x="151308" y="210398"/>
                    <a:pt x="157534" y="208636"/>
                    <a:pt x="161059" y="205112"/>
                  </a:cubicBezTo>
                  <a:cubicBezTo>
                    <a:pt x="164583" y="201587"/>
                    <a:pt x="166345" y="197476"/>
                    <a:pt x="166345" y="192777"/>
                  </a:cubicBezTo>
                  <a:cubicBezTo>
                    <a:pt x="166345" y="187138"/>
                    <a:pt x="164172" y="182850"/>
                    <a:pt x="159825" y="179913"/>
                  </a:cubicBezTo>
                  <a:cubicBezTo>
                    <a:pt x="155479" y="176976"/>
                    <a:pt x="147314" y="173746"/>
                    <a:pt x="135332" y="170221"/>
                  </a:cubicBezTo>
                  <a:lnTo>
                    <a:pt x="71895" y="151543"/>
                  </a:lnTo>
                  <a:cubicBezTo>
                    <a:pt x="47460" y="144259"/>
                    <a:pt x="29369" y="134274"/>
                    <a:pt x="17622" y="121587"/>
                  </a:cubicBezTo>
                  <a:cubicBezTo>
                    <a:pt x="5874" y="108900"/>
                    <a:pt x="0" y="93745"/>
                    <a:pt x="0" y="76124"/>
                  </a:cubicBezTo>
                  <a:cubicBezTo>
                    <a:pt x="0" y="54039"/>
                    <a:pt x="7754" y="36535"/>
                    <a:pt x="23260" y="23613"/>
                  </a:cubicBezTo>
                  <a:cubicBezTo>
                    <a:pt x="38767" y="10690"/>
                    <a:pt x="60617" y="4229"/>
                    <a:pt x="88812" y="4229"/>
                  </a:cubicBezTo>
                  <a:close/>
                  <a:moveTo>
                    <a:pt x="2563159" y="705"/>
                  </a:moveTo>
                  <a:lnTo>
                    <a:pt x="2586419" y="705"/>
                  </a:lnTo>
                  <a:cubicBezTo>
                    <a:pt x="2607799" y="705"/>
                    <a:pt x="2626595" y="3524"/>
                    <a:pt x="2642807" y="9163"/>
                  </a:cubicBezTo>
                  <a:cubicBezTo>
                    <a:pt x="2659018" y="14802"/>
                    <a:pt x="2672411" y="22732"/>
                    <a:pt x="2682984" y="32952"/>
                  </a:cubicBezTo>
                  <a:cubicBezTo>
                    <a:pt x="2693556" y="43172"/>
                    <a:pt x="2701486" y="55507"/>
                    <a:pt x="2706772" y="69957"/>
                  </a:cubicBezTo>
                  <a:cubicBezTo>
                    <a:pt x="2712058" y="84406"/>
                    <a:pt x="2714702" y="100441"/>
                    <a:pt x="2714702" y="118063"/>
                  </a:cubicBezTo>
                  <a:lnTo>
                    <a:pt x="2714702" y="154715"/>
                  </a:lnTo>
                  <a:cubicBezTo>
                    <a:pt x="2714702" y="172336"/>
                    <a:pt x="2712058" y="188371"/>
                    <a:pt x="2706772" y="202821"/>
                  </a:cubicBezTo>
                  <a:cubicBezTo>
                    <a:pt x="2701486" y="217270"/>
                    <a:pt x="2693556" y="229605"/>
                    <a:pt x="2682984" y="239825"/>
                  </a:cubicBezTo>
                  <a:cubicBezTo>
                    <a:pt x="2672411" y="250046"/>
                    <a:pt x="2659018" y="257975"/>
                    <a:pt x="2642807" y="263614"/>
                  </a:cubicBezTo>
                  <a:cubicBezTo>
                    <a:pt x="2626595" y="269253"/>
                    <a:pt x="2607799" y="272072"/>
                    <a:pt x="2586419" y="272072"/>
                  </a:cubicBezTo>
                  <a:lnTo>
                    <a:pt x="2563159" y="272072"/>
                  </a:lnTo>
                  <a:cubicBezTo>
                    <a:pt x="2541778" y="272072"/>
                    <a:pt x="2522982" y="269253"/>
                    <a:pt x="2506771" y="263614"/>
                  </a:cubicBezTo>
                  <a:cubicBezTo>
                    <a:pt x="2490559" y="257975"/>
                    <a:pt x="2477167" y="250046"/>
                    <a:pt x="2466594" y="239825"/>
                  </a:cubicBezTo>
                  <a:cubicBezTo>
                    <a:pt x="2456022" y="229605"/>
                    <a:pt x="2448092" y="217270"/>
                    <a:pt x="2442806" y="202821"/>
                  </a:cubicBezTo>
                  <a:cubicBezTo>
                    <a:pt x="2437519" y="188371"/>
                    <a:pt x="2434876" y="172336"/>
                    <a:pt x="2434876" y="154715"/>
                  </a:cubicBezTo>
                  <a:lnTo>
                    <a:pt x="2434876" y="118063"/>
                  </a:lnTo>
                  <a:cubicBezTo>
                    <a:pt x="2434876" y="100441"/>
                    <a:pt x="2437519" y="84406"/>
                    <a:pt x="2442806" y="69957"/>
                  </a:cubicBezTo>
                  <a:cubicBezTo>
                    <a:pt x="2448092" y="55507"/>
                    <a:pt x="2456022" y="43172"/>
                    <a:pt x="2466594" y="32952"/>
                  </a:cubicBezTo>
                  <a:cubicBezTo>
                    <a:pt x="2477167" y="22732"/>
                    <a:pt x="2490559" y="14802"/>
                    <a:pt x="2506771" y="9163"/>
                  </a:cubicBezTo>
                  <a:cubicBezTo>
                    <a:pt x="2522982" y="3524"/>
                    <a:pt x="2541778" y="705"/>
                    <a:pt x="2563159" y="705"/>
                  </a:cubicBezTo>
                  <a:close/>
                  <a:moveTo>
                    <a:pt x="4000415" y="0"/>
                  </a:moveTo>
                  <a:cubicBezTo>
                    <a:pt x="4021795" y="0"/>
                    <a:pt x="4038770" y="6520"/>
                    <a:pt x="4051340" y="19560"/>
                  </a:cubicBezTo>
                  <a:cubicBezTo>
                    <a:pt x="4063910" y="32599"/>
                    <a:pt x="4071957" y="50397"/>
                    <a:pt x="4075481" y="72952"/>
                  </a:cubicBezTo>
                  <a:lnTo>
                    <a:pt x="4096274" y="204407"/>
                  </a:lnTo>
                  <a:cubicBezTo>
                    <a:pt x="4096744" y="207226"/>
                    <a:pt x="4097508" y="209341"/>
                    <a:pt x="4098565" y="210750"/>
                  </a:cubicBezTo>
                  <a:cubicBezTo>
                    <a:pt x="4099622" y="212160"/>
                    <a:pt x="4101326" y="212865"/>
                    <a:pt x="4103675" y="212865"/>
                  </a:cubicBezTo>
                  <a:cubicBezTo>
                    <a:pt x="4106024" y="212865"/>
                    <a:pt x="4107787" y="212043"/>
                    <a:pt x="4108962" y="210398"/>
                  </a:cubicBezTo>
                  <a:cubicBezTo>
                    <a:pt x="4110136" y="208753"/>
                    <a:pt x="4110841" y="206521"/>
                    <a:pt x="4111076" y="203702"/>
                  </a:cubicBezTo>
                  <a:lnTo>
                    <a:pt x="4131164" y="72600"/>
                  </a:lnTo>
                  <a:cubicBezTo>
                    <a:pt x="4134453" y="50279"/>
                    <a:pt x="4142383" y="32599"/>
                    <a:pt x="4154953" y="19560"/>
                  </a:cubicBezTo>
                  <a:cubicBezTo>
                    <a:pt x="4167523" y="6520"/>
                    <a:pt x="4184381" y="0"/>
                    <a:pt x="4205526" y="0"/>
                  </a:cubicBezTo>
                  <a:cubicBezTo>
                    <a:pt x="4227846" y="0"/>
                    <a:pt x="4244469" y="6285"/>
                    <a:pt x="4255394" y="18855"/>
                  </a:cubicBezTo>
                  <a:cubicBezTo>
                    <a:pt x="4266319" y="31425"/>
                    <a:pt x="4272957" y="51689"/>
                    <a:pt x="4275306" y="79648"/>
                  </a:cubicBezTo>
                  <a:lnTo>
                    <a:pt x="4291870" y="268548"/>
                  </a:lnTo>
                  <a:lnTo>
                    <a:pt x="4223852" y="268548"/>
                  </a:lnTo>
                  <a:lnTo>
                    <a:pt x="4209755" y="69428"/>
                  </a:lnTo>
                  <a:cubicBezTo>
                    <a:pt x="4209520" y="67078"/>
                    <a:pt x="4209109" y="65081"/>
                    <a:pt x="4208522" y="63437"/>
                  </a:cubicBezTo>
                  <a:cubicBezTo>
                    <a:pt x="4207934" y="61792"/>
                    <a:pt x="4206466" y="60970"/>
                    <a:pt x="4204116" y="60970"/>
                  </a:cubicBezTo>
                  <a:cubicBezTo>
                    <a:pt x="4202237" y="60970"/>
                    <a:pt x="4200710" y="61733"/>
                    <a:pt x="4199535" y="63260"/>
                  </a:cubicBezTo>
                  <a:cubicBezTo>
                    <a:pt x="4198360" y="64788"/>
                    <a:pt x="4197655" y="66609"/>
                    <a:pt x="4197420" y="68723"/>
                  </a:cubicBezTo>
                  <a:lnTo>
                    <a:pt x="4173808" y="210046"/>
                  </a:lnTo>
                  <a:cubicBezTo>
                    <a:pt x="4170753" y="228841"/>
                    <a:pt x="4163176" y="243996"/>
                    <a:pt x="4151076" y="255508"/>
                  </a:cubicBezTo>
                  <a:cubicBezTo>
                    <a:pt x="4138976" y="267021"/>
                    <a:pt x="4123059" y="272777"/>
                    <a:pt x="4103323" y="272777"/>
                  </a:cubicBezTo>
                  <a:cubicBezTo>
                    <a:pt x="4082882" y="272777"/>
                    <a:pt x="4066553" y="266845"/>
                    <a:pt x="4054336" y="254980"/>
                  </a:cubicBezTo>
                  <a:cubicBezTo>
                    <a:pt x="4042118" y="243115"/>
                    <a:pt x="4034482" y="228019"/>
                    <a:pt x="4031428" y="209693"/>
                  </a:cubicBezTo>
                  <a:lnTo>
                    <a:pt x="4006758" y="69075"/>
                  </a:lnTo>
                  <a:cubicBezTo>
                    <a:pt x="4006288" y="66491"/>
                    <a:pt x="4005466" y="64494"/>
                    <a:pt x="4004291" y="63084"/>
                  </a:cubicBezTo>
                  <a:cubicBezTo>
                    <a:pt x="4003116" y="61675"/>
                    <a:pt x="4001589" y="60970"/>
                    <a:pt x="3999710" y="60970"/>
                  </a:cubicBezTo>
                  <a:cubicBezTo>
                    <a:pt x="3997360" y="60970"/>
                    <a:pt x="3995774" y="61792"/>
                    <a:pt x="3994952" y="63437"/>
                  </a:cubicBezTo>
                  <a:cubicBezTo>
                    <a:pt x="3994129" y="65081"/>
                    <a:pt x="3993601" y="67196"/>
                    <a:pt x="3993366" y="69780"/>
                  </a:cubicBezTo>
                  <a:lnTo>
                    <a:pt x="3979269" y="268548"/>
                  </a:lnTo>
                  <a:lnTo>
                    <a:pt x="3911251" y="268548"/>
                  </a:lnTo>
                  <a:lnTo>
                    <a:pt x="3927815" y="79648"/>
                  </a:lnTo>
                  <a:cubicBezTo>
                    <a:pt x="3930164" y="51454"/>
                    <a:pt x="3937859" y="31131"/>
                    <a:pt x="3950899" y="18679"/>
                  </a:cubicBezTo>
                  <a:cubicBezTo>
                    <a:pt x="3963938" y="6226"/>
                    <a:pt x="3980444" y="0"/>
                    <a:pt x="4000415" y="0"/>
                  </a:cubicBezTo>
                  <a:close/>
                  <a:moveTo>
                    <a:pt x="3738953" y="0"/>
                  </a:moveTo>
                  <a:cubicBezTo>
                    <a:pt x="3757279" y="0"/>
                    <a:pt x="3771670" y="4993"/>
                    <a:pt x="3782125" y="14978"/>
                  </a:cubicBezTo>
                  <a:cubicBezTo>
                    <a:pt x="3792581" y="24964"/>
                    <a:pt x="3801098" y="38180"/>
                    <a:pt x="3807676" y="54626"/>
                  </a:cubicBezTo>
                  <a:lnTo>
                    <a:pt x="3894725" y="268548"/>
                  </a:lnTo>
                  <a:lnTo>
                    <a:pt x="3821421" y="268548"/>
                  </a:lnTo>
                  <a:lnTo>
                    <a:pt x="3800628" y="213217"/>
                  </a:lnTo>
                  <a:lnTo>
                    <a:pt x="3676926" y="213217"/>
                  </a:lnTo>
                  <a:lnTo>
                    <a:pt x="3655781" y="268548"/>
                  </a:lnTo>
                  <a:lnTo>
                    <a:pt x="3584591" y="268548"/>
                  </a:lnTo>
                  <a:lnTo>
                    <a:pt x="3672345" y="55331"/>
                  </a:lnTo>
                  <a:cubicBezTo>
                    <a:pt x="3679158" y="38649"/>
                    <a:pt x="3687558" y="25257"/>
                    <a:pt x="3697543" y="15154"/>
                  </a:cubicBezTo>
                  <a:cubicBezTo>
                    <a:pt x="3707529" y="5052"/>
                    <a:pt x="3721332" y="0"/>
                    <a:pt x="3738953" y="0"/>
                  </a:cubicBezTo>
                  <a:close/>
                  <a:moveTo>
                    <a:pt x="1915507" y="0"/>
                  </a:moveTo>
                  <a:cubicBezTo>
                    <a:pt x="1938062" y="0"/>
                    <a:pt x="1955742" y="6050"/>
                    <a:pt x="1968547" y="18150"/>
                  </a:cubicBezTo>
                  <a:cubicBezTo>
                    <a:pt x="1981351" y="30250"/>
                    <a:pt x="1991748" y="46168"/>
                    <a:pt x="1999736" y="65904"/>
                  </a:cubicBezTo>
                  <a:lnTo>
                    <a:pt x="2057181" y="206169"/>
                  </a:lnTo>
                  <a:cubicBezTo>
                    <a:pt x="2057886" y="207813"/>
                    <a:pt x="2058650" y="209399"/>
                    <a:pt x="2059472" y="210927"/>
                  </a:cubicBezTo>
                  <a:cubicBezTo>
                    <a:pt x="2060294" y="212454"/>
                    <a:pt x="2061645" y="213217"/>
                    <a:pt x="2063525" y="213217"/>
                  </a:cubicBezTo>
                  <a:cubicBezTo>
                    <a:pt x="2065874" y="213217"/>
                    <a:pt x="2067460" y="212571"/>
                    <a:pt x="2068283" y="211279"/>
                  </a:cubicBezTo>
                  <a:cubicBezTo>
                    <a:pt x="2069105" y="209987"/>
                    <a:pt x="2069516" y="208166"/>
                    <a:pt x="2069516" y="205816"/>
                  </a:cubicBezTo>
                  <a:lnTo>
                    <a:pt x="2069516" y="4229"/>
                  </a:lnTo>
                  <a:lnTo>
                    <a:pt x="2140001" y="4229"/>
                  </a:lnTo>
                  <a:lnTo>
                    <a:pt x="2140001" y="198415"/>
                  </a:lnTo>
                  <a:cubicBezTo>
                    <a:pt x="2140001" y="210868"/>
                    <a:pt x="2138004" y="221793"/>
                    <a:pt x="2134010" y="231191"/>
                  </a:cubicBezTo>
                  <a:cubicBezTo>
                    <a:pt x="2130016" y="240589"/>
                    <a:pt x="2124788" y="248401"/>
                    <a:pt x="2118327" y="254627"/>
                  </a:cubicBezTo>
                  <a:cubicBezTo>
                    <a:pt x="2111866" y="260853"/>
                    <a:pt x="2104230" y="265494"/>
                    <a:pt x="2095420" y="268548"/>
                  </a:cubicBezTo>
                  <a:cubicBezTo>
                    <a:pt x="2086609" y="271602"/>
                    <a:pt x="2077504" y="273130"/>
                    <a:pt x="2068107" y="273130"/>
                  </a:cubicBezTo>
                  <a:cubicBezTo>
                    <a:pt x="2045551" y="273130"/>
                    <a:pt x="2027989" y="267256"/>
                    <a:pt x="2015419" y="255508"/>
                  </a:cubicBezTo>
                  <a:cubicBezTo>
                    <a:pt x="2002849" y="243761"/>
                    <a:pt x="1992335" y="227667"/>
                    <a:pt x="1983877" y="207226"/>
                  </a:cubicBezTo>
                  <a:lnTo>
                    <a:pt x="1926432" y="66961"/>
                  </a:lnTo>
                  <a:cubicBezTo>
                    <a:pt x="1925727" y="65316"/>
                    <a:pt x="1924963" y="63730"/>
                    <a:pt x="1924141" y="62203"/>
                  </a:cubicBezTo>
                  <a:cubicBezTo>
                    <a:pt x="1923319" y="60676"/>
                    <a:pt x="1921968" y="59912"/>
                    <a:pt x="1920088" y="59912"/>
                  </a:cubicBezTo>
                  <a:cubicBezTo>
                    <a:pt x="1917739" y="59912"/>
                    <a:pt x="1916153" y="60559"/>
                    <a:pt x="1915330" y="61851"/>
                  </a:cubicBezTo>
                  <a:cubicBezTo>
                    <a:pt x="1914508" y="63143"/>
                    <a:pt x="1914097" y="64964"/>
                    <a:pt x="1914097" y="67313"/>
                  </a:cubicBezTo>
                  <a:lnTo>
                    <a:pt x="1914097" y="268548"/>
                  </a:lnTo>
                  <a:lnTo>
                    <a:pt x="1843612" y="268548"/>
                  </a:lnTo>
                  <a:lnTo>
                    <a:pt x="1843612" y="74714"/>
                  </a:lnTo>
                  <a:cubicBezTo>
                    <a:pt x="1843612" y="62732"/>
                    <a:pt x="1845609" y="52042"/>
                    <a:pt x="1849603" y="42644"/>
                  </a:cubicBezTo>
                  <a:cubicBezTo>
                    <a:pt x="1853597" y="33246"/>
                    <a:pt x="1858825" y="25434"/>
                    <a:pt x="1865286" y="19207"/>
                  </a:cubicBezTo>
                  <a:cubicBezTo>
                    <a:pt x="1871747" y="12981"/>
                    <a:pt x="1879383" y="8223"/>
                    <a:pt x="1888194" y="4934"/>
                  </a:cubicBezTo>
                  <a:cubicBezTo>
                    <a:pt x="1897004" y="1645"/>
                    <a:pt x="1906108" y="0"/>
                    <a:pt x="1915507" y="0"/>
                  </a:cubicBezTo>
                  <a:close/>
                  <a:moveTo>
                    <a:pt x="1662503" y="0"/>
                  </a:moveTo>
                  <a:cubicBezTo>
                    <a:pt x="1680830" y="0"/>
                    <a:pt x="1695220" y="4993"/>
                    <a:pt x="1705676" y="14978"/>
                  </a:cubicBezTo>
                  <a:cubicBezTo>
                    <a:pt x="1716131" y="24964"/>
                    <a:pt x="1724648" y="38180"/>
                    <a:pt x="1731226" y="54626"/>
                  </a:cubicBezTo>
                  <a:lnTo>
                    <a:pt x="1818275" y="268548"/>
                  </a:lnTo>
                  <a:lnTo>
                    <a:pt x="1744971" y="268548"/>
                  </a:lnTo>
                  <a:lnTo>
                    <a:pt x="1724178" y="213217"/>
                  </a:lnTo>
                  <a:lnTo>
                    <a:pt x="1600477" y="213217"/>
                  </a:lnTo>
                  <a:lnTo>
                    <a:pt x="1579331" y="268548"/>
                  </a:lnTo>
                  <a:lnTo>
                    <a:pt x="1508141" y="268548"/>
                  </a:lnTo>
                  <a:lnTo>
                    <a:pt x="1595895" y="55331"/>
                  </a:lnTo>
                  <a:cubicBezTo>
                    <a:pt x="1602709" y="38649"/>
                    <a:pt x="1611108" y="25257"/>
                    <a:pt x="1621093" y="15154"/>
                  </a:cubicBezTo>
                  <a:cubicBezTo>
                    <a:pt x="1631079" y="5052"/>
                    <a:pt x="1644882" y="0"/>
                    <a:pt x="1662503" y="0"/>
                  </a:cubicBezTo>
                  <a:close/>
                  <a:moveTo>
                    <a:pt x="681428" y="0"/>
                  </a:moveTo>
                  <a:cubicBezTo>
                    <a:pt x="699754" y="0"/>
                    <a:pt x="714145" y="4993"/>
                    <a:pt x="724600" y="14978"/>
                  </a:cubicBezTo>
                  <a:cubicBezTo>
                    <a:pt x="735056" y="24964"/>
                    <a:pt x="743573" y="38180"/>
                    <a:pt x="750151" y="54626"/>
                  </a:cubicBezTo>
                  <a:lnTo>
                    <a:pt x="837200" y="268548"/>
                  </a:lnTo>
                  <a:lnTo>
                    <a:pt x="763896" y="268548"/>
                  </a:lnTo>
                  <a:lnTo>
                    <a:pt x="743103" y="213217"/>
                  </a:lnTo>
                  <a:lnTo>
                    <a:pt x="619402" y="213217"/>
                  </a:lnTo>
                  <a:lnTo>
                    <a:pt x="598256" y="268548"/>
                  </a:lnTo>
                  <a:lnTo>
                    <a:pt x="527066" y="268548"/>
                  </a:lnTo>
                  <a:lnTo>
                    <a:pt x="614820" y="55331"/>
                  </a:lnTo>
                  <a:cubicBezTo>
                    <a:pt x="621634" y="38649"/>
                    <a:pt x="630033" y="25257"/>
                    <a:pt x="640019" y="15154"/>
                  </a:cubicBezTo>
                  <a:cubicBezTo>
                    <a:pt x="650004" y="5052"/>
                    <a:pt x="663807" y="0"/>
                    <a:pt x="6814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51" name="Belgian Flag">
              <a:extLst>
                <a:ext uri="{FF2B5EF4-FFF2-40B4-BE49-F238E27FC236}">
                  <a16:creationId xmlns:a16="http://schemas.microsoft.com/office/drawing/2014/main" id="{73D38CEA-3742-8D2D-9D58-6324AA1DC9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467"/>
            <a:stretch/>
          </p:blipFill>
          <p:spPr bwMode="auto">
            <a:xfrm>
              <a:off x="7856185" y="285620"/>
              <a:ext cx="564023" cy="37415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52" name="SECTOR 3">
            <a:extLst>
              <a:ext uri="{FF2B5EF4-FFF2-40B4-BE49-F238E27FC236}">
                <a16:creationId xmlns:a16="http://schemas.microsoft.com/office/drawing/2014/main" id="{F5726872-0063-F9D9-2915-4776F12E8446}"/>
              </a:ext>
            </a:extLst>
          </p:cNvPr>
          <p:cNvGrpSpPr/>
          <p:nvPr/>
        </p:nvGrpSpPr>
        <p:grpSpPr>
          <a:xfrm>
            <a:off x="3686175" y="3478681"/>
            <a:ext cx="5459425" cy="1739862"/>
            <a:chOff x="3686175" y="3478681"/>
            <a:chExt cx="5459425" cy="1739862"/>
          </a:xfrm>
        </p:grpSpPr>
        <p:sp>
          <p:nvSpPr>
            <p:cNvPr id="38" name="sector 3">
              <a:extLst>
                <a:ext uri="{FF2B5EF4-FFF2-40B4-BE49-F238E27FC236}">
                  <a16:creationId xmlns:a16="http://schemas.microsoft.com/office/drawing/2014/main" id="{5F777634-B5B3-90E5-BEEA-A86E713A90D3}"/>
                </a:ext>
              </a:extLst>
            </p:cNvPr>
            <p:cNvSpPr/>
            <p:nvPr/>
          </p:nvSpPr>
          <p:spPr>
            <a:xfrm>
              <a:off x="3686175" y="3478681"/>
              <a:ext cx="5459425" cy="1739862"/>
            </a:xfrm>
            <a:custGeom>
              <a:avLst/>
              <a:gdLst>
                <a:gd name="connsiteX0" fmla="*/ 0 w 5511317"/>
                <a:gd name="connsiteY0" fmla="*/ 803597 h 1768838"/>
                <a:gd name="connsiteX1" fmla="*/ 438150 w 5511317"/>
                <a:gd name="connsiteY1" fmla="*/ 479747 h 1768838"/>
                <a:gd name="connsiteX2" fmla="*/ 533400 w 5511317"/>
                <a:gd name="connsiteY2" fmla="*/ 517847 h 1768838"/>
                <a:gd name="connsiteX3" fmla="*/ 542925 w 5511317"/>
                <a:gd name="connsiteY3" fmla="*/ 632147 h 1768838"/>
                <a:gd name="connsiteX4" fmla="*/ 638175 w 5511317"/>
                <a:gd name="connsiteY4" fmla="*/ 660722 h 1768838"/>
                <a:gd name="connsiteX5" fmla="*/ 1400175 w 5511317"/>
                <a:gd name="connsiteY5" fmla="*/ 489272 h 1768838"/>
                <a:gd name="connsiteX6" fmla="*/ 2228850 w 5511317"/>
                <a:gd name="connsiteY6" fmla="*/ 22547 h 1768838"/>
                <a:gd name="connsiteX7" fmla="*/ 2800350 w 5511317"/>
                <a:gd name="connsiteY7" fmla="*/ 108272 h 1768838"/>
                <a:gd name="connsiteX8" fmla="*/ 3409950 w 5511317"/>
                <a:gd name="connsiteY8" fmla="*/ 413072 h 1768838"/>
                <a:gd name="connsiteX9" fmla="*/ 3771900 w 5511317"/>
                <a:gd name="connsiteY9" fmla="*/ 870272 h 1768838"/>
                <a:gd name="connsiteX10" fmla="*/ 4276725 w 5511317"/>
                <a:gd name="connsiteY10" fmla="*/ 1432247 h 1768838"/>
                <a:gd name="connsiteX11" fmla="*/ 4714875 w 5511317"/>
                <a:gd name="connsiteY11" fmla="*/ 1670372 h 1768838"/>
                <a:gd name="connsiteX12" fmla="*/ 5153025 w 5511317"/>
                <a:gd name="connsiteY12" fmla="*/ 1756097 h 1768838"/>
                <a:gd name="connsiteX13" fmla="*/ 5476875 w 5511317"/>
                <a:gd name="connsiteY13" fmla="*/ 1413197 h 1768838"/>
                <a:gd name="connsiteX14" fmla="*/ 5486400 w 5511317"/>
                <a:gd name="connsiteY14" fmla="*/ 1394147 h 1768838"/>
                <a:gd name="connsiteX0" fmla="*/ 0 w 5511317"/>
                <a:gd name="connsiteY0" fmla="*/ 822848 h 1768838"/>
                <a:gd name="connsiteX1" fmla="*/ 438150 w 5511317"/>
                <a:gd name="connsiteY1" fmla="*/ 479747 h 1768838"/>
                <a:gd name="connsiteX2" fmla="*/ 533400 w 5511317"/>
                <a:gd name="connsiteY2" fmla="*/ 517847 h 1768838"/>
                <a:gd name="connsiteX3" fmla="*/ 542925 w 5511317"/>
                <a:gd name="connsiteY3" fmla="*/ 632147 h 1768838"/>
                <a:gd name="connsiteX4" fmla="*/ 638175 w 5511317"/>
                <a:gd name="connsiteY4" fmla="*/ 660722 h 1768838"/>
                <a:gd name="connsiteX5" fmla="*/ 1400175 w 5511317"/>
                <a:gd name="connsiteY5" fmla="*/ 489272 h 1768838"/>
                <a:gd name="connsiteX6" fmla="*/ 2228850 w 5511317"/>
                <a:gd name="connsiteY6" fmla="*/ 22547 h 1768838"/>
                <a:gd name="connsiteX7" fmla="*/ 2800350 w 5511317"/>
                <a:gd name="connsiteY7" fmla="*/ 108272 h 1768838"/>
                <a:gd name="connsiteX8" fmla="*/ 3409950 w 5511317"/>
                <a:gd name="connsiteY8" fmla="*/ 413072 h 1768838"/>
                <a:gd name="connsiteX9" fmla="*/ 3771900 w 5511317"/>
                <a:gd name="connsiteY9" fmla="*/ 870272 h 1768838"/>
                <a:gd name="connsiteX10" fmla="*/ 4276725 w 5511317"/>
                <a:gd name="connsiteY10" fmla="*/ 1432247 h 1768838"/>
                <a:gd name="connsiteX11" fmla="*/ 4714875 w 5511317"/>
                <a:gd name="connsiteY11" fmla="*/ 1670372 h 1768838"/>
                <a:gd name="connsiteX12" fmla="*/ 5153025 w 5511317"/>
                <a:gd name="connsiteY12" fmla="*/ 1756097 h 1768838"/>
                <a:gd name="connsiteX13" fmla="*/ 5476875 w 5511317"/>
                <a:gd name="connsiteY13" fmla="*/ 1413197 h 1768838"/>
                <a:gd name="connsiteX14" fmla="*/ 5486400 w 5511317"/>
                <a:gd name="connsiteY14" fmla="*/ 1394147 h 1768838"/>
                <a:gd name="connsiteX0" fmla="*/ 0 w 5511317"/>
                <a:gd name="connsiteY0" fmla="*/ 822848 h 1768838"/>
                <a:gd name="connsiteX1" fmla="*/ 438150 w 5511317"/>
                <a:gd name="connsiteY1" fmla="*/ 479747 h 1768838"/>
                <a:gd name="connsiteX2" fmla="*/ 542925 w 5511317"/>
                <a:gd name="connsiteY2" fmla="*/ 632147 h 1768838"/>
                <a:gd name="connsiteX3" fmla="*/ 638175 w 5511317"/>
                <a:gd name="connsiteY3" fmla="*/ 660722 h 1768838"/>
                <a:gd name="connsiteX4" fmla="*/ 1400175 w 5511317"/>
                <a:gd name="connsiteY4" fmla="*/ 489272 h 1768838"/>
                <a:gd name="connsiteX5" fmla="*/ 2228850 w 5511317"/>
                <a:gd name="connsiteY5" fmla="*/ 22547 h 1768838"/>
                <a:gd name="connsiteX6" fmla="*/ 2800350 w 5511317"/>
                <a:gd name="connsiteY6" fmla="*/ 108272 h 1768838"/>
                <a:gd name="connsiteX7" fmla="*/ 3409950 w 5511317"/>
                <a:gd name="connsiteY7" fmla="*/ 413072 h 1768838"/>
                <a:gd name="connsiteX8" fmla="*/ 3771900 w 5511317"/>
                <a:gd name="connsiteY8" fmla="*/ 870272 h 1768838"/>
                <a:gd name="connsiteX9" fmla="*/ 4276725 w 5511317"/>
                <a:gd name="connsiteY9" fmla="*/ 1432247 h 1768838"/>
                <a:gd name="connsiteX10" fmla="*/ 4714875 w 5511317"/>
                <a:gd name="connsiteY10" fmla="*/ 1670372 h 1768838"/>
                <a:gd name="connsiteX11" fmla="*/ 5153025 w 5511317"/>
                <a:gd name="connsiteY11" fmla="*/ 1756097 h 1768838"/>
                <a:gd name="connsiteX12" fmla="*/ 5476875 w 5511317"/>
                <a:gd name="connsiteY12" fmla="*/ 1413197 h 1768838"/>
                <a:gd name="connsiteX13" fmla="*/ 5486400 w 5511317"/>
                <a:gd name="connsiteY13" fmla="*/ 1394147 h 1768838"/>
                <a:gd name="connsiteX0" fmla="*/ 0 w 5511317"/>
                <a:gd name="connsiteY0" fmla="*/ 822848 h 1768838"/>
                <a:gd name="connsiteX1" fmla="*/ 438150 w 5511317"/>
                <a:gd name="connsiteY1" fmla="*/ 479747 h 1768838"/>
                <a:gd name="connsiteX2" fmla="*/ 638175 w 5511317"/>
                <a:gd name="connsiteY2" fmla="*/ 660722 h 1768838"/>
                <a:gd name="connsiteX3" fmla="*/ 1400175 w 5511317"/>
                <a:gd name="connsiteY3" fmla="*/ 489272 h 1768838"/>
                <a:gd name="connsiteX4" fmla="*/ 2228850 w 5511317"/>
                <a:gd name="connsiteY4" fmla="*/ 22547 h 1768838"/>
                <a:gd name="connsiteX5" fmla="*/ 2800350 w 5511317"/>
                <a:gd name="connsiteY5" fmla="*/ 108272 h 1768838"/>
                <a:gd name="connsiteX6" fmla="*/ 3409950 w 5511317"/>
                <a:gd name="connsiteY6" fmla="*/ 413072 h 1768838"/>
                <a:gd name="connsiteX7" fmla="*/ 3771900 w 5511317"/>
                <a:gd name="connsiteY7" fmla="*/ 870272 h 1768838"/>
                <a:gd name="connsiteX8" fmla="*/ 4276725 w 5511317"/>
                <a:gd name="connsiteY8" fmla="*/ 1432247 h 1768838"/>
                <a:gd name="connsiteX9" fmla="*/ 4714875 w 5511317"/>
                <a:gd name="connsiteY9" fmla="*/ 1670372 h 1768838"/>
                <a:gd name="connsiteX10" fmla="*/ 5153025 w 5511317"/>
                <a:gd name="connsiteY10" fmla="*/ 1756097 h 1768838"/>
                <a:gd name="connsiteX11" fmla="*/ 5476875 w 5511317"/>
                <a:gd name="connsiteY11" fmla="*/ 1413197 h 1768838"/>
                <a:gd name="connsiteX12" fmla="*/ 5486400 w 5511317"/>
                <a:gd name="connsiteY12" fmla="*/ 1394147 h 1768838"/>
                <a:gd name="connsiteX0" fmla="*/ 0 w 5511317"/>
                <a:gd name="connsiteY0" fmla="*/ 822848 h 1768838"/>
                <a:gd name="connsiteX1" fmla="*/ 438150 w 5511317"/>
                <a:gd name="connsiteY1" fmla="*/ 479747 h 1768838"/>
                <a:gd name="connsiteX2" fmla="*/ 599674 w 5511317"/>
                <a:gd name="connsiteY2" fmla="*/ 660722 h 1768838"/>
                <a:gd name="connsiteX3" fmla="*/ 1400175 w 5511317"/>
                <a:gd name="connsiteY3" fmla="*/ 489272 h 1768838"/>
                <a:gd name="connsiteX4" fmla="*/ 2228850 w 5511317"/>
                <a:gd name="connsiteY4" fmla="*/ 22547 h 1768838"/>
                <a:gd name="connsiteX5" fmla="*/ 2800350 w 5511317"/>
                <a:gd name="connsiteY5" fmla="*/ 108272 h 1768838"/>
                <a:gd name="connsiteX6" fmla="*/ 3409950 w 5511317"/>
                <a:gd name="connsiteY6" fmla="*/ 413072 h 1768838"/>
                <a:gd name="connsiteX7" fmla="*/ 3771900 w 5511317"/>
                <a:gd name="connsiteY7" fmla="*/ 870272 h 1768838"/>
                <a:gd name="connsiteX8" fmla="*/ 4276725 w 5511317"/>
                <a:gd name="connsiteY8" fmla="*/ 1432247 h 1768838"/>
                <a:gd name="connsiteX9" fmla="*/ 4714875 w 5511317"/>
                <a:gd name="connsiteY9" fmla="*/ 1670372 h 1768838"/>
                <a:gd name="connsiteX10" fmla="*/ 5153025 w 5511317"/>
                <a:gd name="connsiteY10" fmla="*/ 1756097 h 1768838"/>
                <a:gd name="connsiteX11" fmla="*/ 5476875 w 5511317"/>
                <a:gd name="connsiteY11" fmla="*/ 1413197 h 1768838"/>
                <a:gd name="connsiteX12" fmla="*/ 5486400 w 5511317"/>
                <a:gd name="connsiteY12" fmla="*/ 1394147 h 1768838"/>
                <a:gd name="connsiteX0" fmla="*/ 0 w 5511317"/>
                <a:gd name="connsiteY0" fmla="*/ 822848 h 1768838"/>
                <a:gd name="connsiteX1" fmla="*/ 467026 w 5511317"/>
                <a:gd name="connsiteY1" fmla="*/ 486164 h 1768838"/>
                <a:gd name="connsiteX2" fmla="*/ 599674 w 5511317"/>
                <a:gd name="connsiteY2" fmla="*/ 660722 h 1768838"/>
                <a:gd name="connsiteX3" fmla="*/ 1400175 w 5511317"/>
                <a:gd name="connsiteY3" fmla="*/ 489272 h 1768838"/>
                <a:gd name="connsiteX4" fmla="*/ 2228850 w 5511317"/>
                <a:gd name="connsiteY4" fmla="*/ 22547 h 1768838"/>
                <a:gd name="connsiteX5" fmla="*/ 2800350 w 5511317"/>
                <a:gd name="connsiteY5" fmla="*/ 108272 h 1768838"/>
                <a:gd name="connsiteX6" fmla="*/ 3409950 w 5511317"/>
                <a:gd name="connsiteY6" fmla="*/ 413072 h 1768838"/>
                <a:gd name="connsiteX7" fmla="*/ 3771900 w 5511317"/>
                <a:gd name="connsiteY7" fmla="*/ 870272 h 1768838"/>
                <a:gd name="connsiteX8" fmla="*/ 4276725 w 5511317"/>
                <a:gd name="connsiteY8" fmla="*/ 1432247 h 1768838"/>
                <a:gd name="connsiteX9" fmla="*/ 4714875 w 5511317"/>
                <a:gd name="connsiteY9" fmla="*/ 1670372 h 1768838"/>
                <a:gd name="connsiteX10" fmla="*/ 5153025 w 5511317"/>
                <a:gd name="connsiteY10" fmla="*/ 1756097 h 1768838"/>
                <a:gd name="connsiteX11" fmla="*/ 5476875 w 5511317"/>
                <a:gd name="connsiteY11" fmla="*/ 1413197 h 1768838"/>
                <a:gd name="connsiteX12" fmla="*/ 5486400 w 5511317"/>
                <a:gd name="connsiteY12" fmla="*/ 1394147 h 1768838"/>
                <a:gd name="connsiteX0" fmla="*/ 0 w 5511317"/>
                <a:gd name="connsiteY0" fmla="*/ 822623 h 1768613"/>
                <a:gd name="connsiteX1" fmla="*/ 467026 w 5511317"/>
                <a:gd name="connsiteY1" fmla="*/ 485939 h 1768613"/>
                <a:gd name="connsiteX2" fmla="*/ 599674 w 5511317"/>
                <a:gd name="connsiteY2" fmla="*/ 660497 h 1768613"/>
                <a:gd name="connsiteX3" fmla="*/ 1355257 w 5511317"/>
                <a:gd name="connsiteY3" fmla="*/ 485839 h 1768613"/>
                <a:gd name="connsiteX4" fmla="*/ 2228850 w 5511317"/>
                <a:gd name="connsiteY4" fmla="*/ 22322 h 1768613"/>
                <a:gd name="connsiteX5" fmla="*/ 2800350 w 5511317"/>
                <a:gd name="connsiteY5" fmla="*/ 108047 h 1768613"/>
                <a:gd name="connsiteX6" fmla="*/ 3409950 w 5511317"/>
                <a:gd name="connsiteY6" fmla="*/ 412847 h 1768613"/>
                <a:gd name="connsiteX7" fmla="*/ 3771900 w 5511317"/>
                <a:gd name="connsiteY7" fmla="*/ 870047 h 1768613"/>
                <a:gd name="connsiteX8" fmla="*/ 4276725 w 5511317"/>
                <a:gd name="connsiteY8" fmla="*/ 1432022 h 1768613"/>
                <a:gd name="connsiteX9" fmla="*/ 4714875 w 5511317"/>
                <a:gd name="connsiteY9" fmla="*/ 1670147 h 1768613"/>
                <a:gd name="connsiteX10" fmla="*/ 5153025 w 5511317"/>
                <a:gd name="connsiteY10" fmla="*/ 1755872 h 1768613"/>
                <a:gd name="connsiteX11" fmla="*/ 5476875 w 5511317"/>
                <a:gd name="connsiteY11" fmla="*/ 1412972 h 1768613"/>
                <a:gd name="connsiteX12" fmla="*/ 5486400 w 5511317"/>
                <a:gd name="connsiteY12" fmla="*/ 1393922 h 1768613"/>
                <a:gd name="connsiteX0" fmla="*/ 0 w 5511317"/>
                <a:gd name="connsiteY0" fmla="*/ 822623 h 1768613"/>
                <a:gd name="connsiteX1" fmla="*/ 467026 w 5511317"/>
                <a:gd name="connsiteY1" fmla="*/ 485939 h 1768613"/>
                <a:gd name="connsiteX2" fmla="*/ 599674 w 5511317"/>
                <a:gd name="connsiteY2" fmla="*/ 660497 h 1768613"/>
                <a:gd name="connsiteX3" fmla="*/ 1355257 w 5511317"/>
                <a:gd name="connsiteY3" fmla="*/ 485839 h 1768613"/>
                <a:gd name="connsiteX4" fmla="*/ 2228850 w 5511317"/>
                <a:gd name="connsiteY4" fmla="*/ 22322 h 1768613"/>
                <a:gd name="connsiteX5" fmla="*/ 2800350 w 5511317"/>
                <a:gd name="connsiteY5" fmla="*/ 108047 h 1768613"/>
                <a:gd name="connsiteX6" fmla="*/ 3409950 w 5511317"/>
                <a:gd name="connsiteY6" fmla="*/ 412847 h 1768613"/>
                <a:gd name="connsiteX7" fmla="*/ 3771900 w 5511317"/>
                <a:gd name="connsiteY7" fmla="*/ 870047 h 1768613"/>
                <a:gd name="connsiteX8" fmla="*/ 4276725 w 5511317"/>
                <a:gd name="connsiteY8" fmla="*/ 1432022 h 1768613"/>
                <a:gd name="connsiteX9" fmla="*/ 4714875 w 5511317"/>
                <a:gd name="connsiteY9" fmla="*/ 1670147 h 1768613"/>
                <a:gd name="connsiteX10" fmla="*/ 5153025 w 5511317"/>
                <a:gd name="connsiteY10" fmla="*/ 1755872 h 1768613"/>
                <a:gd name="connsiteX11" fmla="*/ 5476875 w 5511317"/>
                <a:gd name="connsiteY11" fmla="*/ 1412972 h 1768613"/>
                <a:gd name="connsiteX12" fmla="*/ 5486400 w 5511317"/>
                <a:gd name="connsiteY12" fmla="*/ 1393922 h 1768613"/>
                <a:gd name="connsiteX0" fmla="*/ 0 w 5511317"/>
                <a:gd name="connsiteY0" fmla="*/ 828217 h 1774207"/>
                <a:gd name="connsiteX1" fmla="*/ 467026 w 5511317"/>
                <a:gd name="connsiteY1" fmla="*/ 491533 h 1774207"/>
                <a:gd name="connsiteX2" fmla="*/ 599674 w 5511317"/>
                <a:gd name="connsiteY2" fmla="*/ 666091 h 1774207"/>
                <a:gd name="connsiteX3" fmla="*/ 1355257 w 5511317"/>
                <a:gd name="connsiteY3" fmla="*/ 491433 h 1774207"/>
                <a:gd name="connsiteX4" fmla="*/ 2331520 w 5511317"/>
                <a:gd name="connsiteY4" fmla="*/ 21499 h 1774207"/>
                <a:gd name="connsiteX5" fmla="*/ 2800350 w 5511317"/>
                <a:gd name="connsiteY5" fmla="*/ 113641 h 1774207"/>
                <a:gd name="connsiteX6" fmla="*/ 3409950 w 5511317"/>
                <a:gd name="connsiteY6" fmla="*/ 418441 h 1774207"/>
                <a:gd name="connsiteX7" fmla="*/ 3771900 w 5511317"/>
                <a:gd name="connsiteY7" fmla="*/ 875641 h 1774207"/>
                <a:gd name="connsiteX8" fmla="*/ 4276725 w 5511317"/>
                <a:gd name="connsiteY8" fmla="*/ 1437616 h 1774207"/>
                <a:gd name="connsiteX9" fmla="*/ 4714875 w 5511317"/>
                <a:gd name="connsiteY9" fmla="*/ 1675741 h 1774207"/>
                <a:gd name="connsiteX10" fmla="*/ 5153025 w 5511317"/>
                <a:gd name="connsiteY10" fmla="*/ 1761466 h 1774207"/>
                <a:gd name="connsiteX11" fmla="*/ 5476875 w 5511317"/>
                <a:gd name="connsiteY11" fmla="*/ 1418566 h 1774207"/>
                <a:gd name="connsiteX12" fmla="*/ 5486400 w 5511317"/>
                <a:gd name="connsiteY12" fmla="*/ 1399516 h 1774207"/>
                <a:gd name="connsiteX0" fmla="*/ 0 w 5511317"/>
                <a:gd name="connsiteY0" fmla="*/ 811868 h 1757858"/>
                <a:gd name="connsiteX1" fmla="*/ 467026 w 5511317"/>
                <a:gd name="connsiteY1" fmla="*/ 475184 h 1757858"/>
                <a:gd name="connsiteX2" fmla="*/ 599674 w 5511317"/>
                <a:gd name="connsiteY2" fmla="*/ 649742 h 1757858"/>
                <a:gd name="connsiteX3" fmla="*/ 1355257 w 5511317"/>
                <a:gd name="connsiteY3" fmla="*/ 475084 h 1757858"/>
                <a:gd name="connsiteX4" fmla="*/ 2331520 w 5511317"/>
                <a:gd name="connsiteY4" fmla="*/ 5150 h 1757858"/>
                <a:gd name="connsiteX5" fmla="*/ 2800350 w 5511317"/>
                <a:gd name="connsiteY5" fmla="*/ 97292 h 1757858"/>
                <a:gd name="connsiteX6" fmla="*/ 3409950 w 5511317"/>
                <a:gd name="connsiteY6" fmla="*/ 402092 h 1757858"/>
                <a:gd name="connsiteX7" fmla="*/ 3771900 w 5511317"/>
                <a:gd name="connsiteY7" fmla="*/ 859292 h 1757858"/>
                <a:gd name="connsiteX8" fmla="*/ 4276725 w 5511317"/>
                <a:gd name="connsiteY8" fmla="*/ 1421267 h 1757858"/>
                <a:gd name="connsiteX9" fmla="*/ 4714875 w 5511317"/>
                <a:gd name="connsiteY9" fmla="*/ 1659392 h 1757858"/>
                <a:gd name="connsiteX10" fmla="*/ 5153025 w 5511317"/>
                <a:gd name="connsiteY10" fmla="*/ 1745117 h 1757858"/>
                <a:gd name="connsiteX11" fmla="*/ 5476875 w 5511317"/>
                <a:gd name="connsiteY11" fmla="*/ 1402217 h 1757858"/>
                <a:gd name="connsiteX12" fmla="*/ 5486400 w 5511317"/>
                <a:gd name="connsiteY12" fmla="*/ 1383167 h 1757858"/>
                <a:gd name="connsiteX0" fmla="*/ 0 w 5511317"/>
                <a:gd name="connsiteY0" fmla="*/ 817917 h 1763907"/>
                <a:gd name="connsiteX1" fmla="*/ 467026 w 5511317"/>
                <a:gd name="connsiteY1" fmla="*/ 481233 h 1763907"/>
                <a:gd name="connsiteX2" fmla="*/ 599674 w 5511317"/>
                <a:gd name="connsiteY2" fmla="*/ 655791 h 1763907"/>
                <a:gd name="connsiteX3" fmla="*/ 1355257 w 5511317"/>
                <a:gd name="connsiteY3" fmla="*/ 481133 h 1763907"/>
                <a:gd name="connsiteX4" fmla="*/ 2315478 w 5511317"/>
                <a:gd name="connsiteY4" fmla="*/ 4782 h 1763907"/>
                <a:gd name="connsiteX5" fmla="*/ 2800350 w 5511317"/>
                <a:gd name="connsiteY5" fmla="*/ 103341 h 1763907"/>
                <a:gd name="connsiteX6" fmla="*/ 3409950 w 5511317"/>
                <a:gd name="connsiteY6" fmla="*/ 408141 h 1763907"/>
                <a:gd name="connsiteX7" fmla="*/ 3771900 w 5511317"/>
                <a:gd name="connsiteY7" fmla="*/ 865341 h 1763907"/>
                <a:gd name="connsiteX8" fmla="*/ 4276725 w 5511317"/>
                <a:gd name="connsiteY8" fmla="*/ 1427316 h 1763907"/>
                <a:gd name="connsiteX9" fmla="*/ 4714875 w 5511317"/>
                <a:gd name="connsiteY9" fmla="*/ 1665441 h 1763907"/>
                <a:gd name="connsiteX10" fmla="*/ 5153025 w 5511317"/>
                <a:gd name="connsiteY10" fmla="*/ 1751166 h 1763907"/>
                <a:gd name="connsiteX11" fmla="*/ 5476875 w 5511317"/>
                <a:gd name="connsiteY11" fmla="*/ 1408266 h 1763907"/>
                <a:gd name="connsiteX12" fmla="*/ 5486400 w 5511317"/>
                <a:gd name="connsiteY12" fmla="*/ 1389216 h 1763907"/>
                <a:gd name="connsiteX0" fmla="*/ 0 w 5511317"/>
                <a:gd name="connsiteY0" fmla="*/ 817059 h 1763049"/>
                <a:gd name="connsiteX1" fmla="*/ 467026 w 5511317"/>
                <a:gd name="connsiteY1" fmla="*/ 480375 h 1763049"/>
                <a:gd name="connsiteX2" fmla="*/ 599674 w 5511317"/>
                <a:gd name="connsiteY2" fmla="*/ 654933 h 1763049"/>
                <a:gd name="connsiteX3" fmla="*/ 1355257 w 5511317"/>
                <a:gd name="connsiteY3" fmla="*/ 480275 h 1763049"/>
                <a:gd name="connsiteX4" fmla="*/ 2315478 w 5511317"/>
                <a:gd name="connsiteY4" fmla="*/ 3924 h 1763049"/>
                <a:gd name="connsiteX5" fmla="*/ 2800350 w 5511317"/>
                <a:gd name="connsiteY5" fmla="*/ 102483 h 1763049"/>
                <a:gd name="connsiteX6" fmla="*/ 3291238 w 5511317"/>
                <a:gd name="connsiteY6" fmla="*/ 304613 h 1763049"/>
                <a:gd name="connsiteX7" fmla="*/ 3771900 w 5511317"/>
                <a:gd name="connsiteY7" fmla="*/ 864483 h 1763049"/>
                <a:gd name="connsiteX8" fmla="*/ 4276725 w 5511317"/>
                <a:gd name="connsiteY8" fmla="*/ 1426458 h 1763049"/>
                <a:gd name="connsiteX9" fmla="*/ 4714875 w 5511317"/>
                <a:gd name="connsiteY9" fmla="*/ 1664583 h 1763049"/>
                <a:gd name="connsiteX10" fmla="*/ 5153025 w 5511317"/>
                <a:gd name="connsiteY10" fmla="*/ 1750308 h 1763049"/>
                <a:gd name="connsiteX11" fmla="*/ 5476875 w 5511317"/>
                <a:gd name="connsiteY11" fmla="*/ 1407408 h 1763049"/>
                <a:gd name="connsiteX12" fmla="*/ 5486400 w 5511317"/>
                <a:gd name="connsiteY12" fmla="*/ 1388358 h 1763049"/>
                <a:gd name="connsiteX0" fmla="*/ 0 w 5511317"/>
                <a:gd name="connsiteY0" fmla="*/ 817295 h 1763285"/>
                <a:gd name="connsiteX1" fmla="*/ 467026 w 5511317"/>
                <a:gd name="connsiteY1" fmla="*/ 480611 h 1763285"/>
                <a:gd name="connsiteX2" fmla="*/ 599674 w 5511317"/>
                <a:gd name="connsiteY2" fmla="*/ 655169 h 1763285"/>
                <a:gd name="connsiteX3" fmla="*/ 1355257 w 5511317"/>
                <a:gd name="connsiteY3" fmla="*/ 480511 h 1763285"/>
                <a:gd name="connsiteX4" fmla="*/ 2315478 w 5511317"/>
                <a:gd name="connsiteY4" fmla="*/ 4160 h 1763285"/>
                <a:gd name="connsiteX5" fmla="*/ 2800350 w 5511317"/>
                <a:gd name="connsiteY5" fmla="*/ 102719 h 1763285"/>
                <a:gd name="connsiteX6" fmla="*/ 3326530 w 5511317"/>
                <a:gd name="connsiteY6" fmla="*/ 336933 h 1763285"/>
                <a:gd name="connsiteX7" fmla="*/ 3771900 w 5511317"/>
                <a:gd name="connsiteY7" fmla="*/ 864719 h 1763285"/>
                <a:gd name="connsiteX8" fmla="*/ 4276725 w 5511317"/>
                <a:gd name="connsiteY8" fmla="*/ 1426694 h 1763285"/>
                <a:gd name="connsiteX9" fmla="*/ 4714875 w 5511317"/>
                <a:gd name="connsiteY9" fmla="*/ 1664819 h 1763285"/>
                <a:gd name="connsiteX10" fmla="*/ 5153025 w 5511317"/>
                <a:gd name="connsiteY10" fmla="*/ 1750544 h 1763285"/>
                <a:gd name="connsiteX11" fmla="*/ 5476875 w 5511317"/>
                <a:gd name="connsiteY11" fmla="*/ 1407644 h 1763285"/>
                <a:gd name="connsiteX12" fmla="*/ 5486400 w 5511317"/>
                <a:gd name="connsiteY12" fmla="*/ 1388594 h 1763285"/>
                <a:gd name="connsiteX0" fmla="*/ 0 w 5511317"/>
                <a:gd name="connsiteY0" fmla="*/ 817295 h 1763285"/>
                <a:gd name="connsiteX1" fmla="*/ 467026 w 5511317"/>
                <a:gd name="connsiteY1" fmla="*/ 480611 h 1763285"/>
                <a:gd name="connsiteX2" fmla="*/ 599674 w 5511317"/>
                <a:gd name="connsiteY2" fmla="*/ 655169 h 1763285"/>
                <a:gd name="connsiteX3" fmla="*/ 1355257 w 5511317"/>
                <a:gd name="connsiteY3" fmla="*/ 480511 h 1763285"/>
                <a:gd name="connsiteX4" fmla="*/ 2315478 w 5511317"/>
                <a:gd name="connsiteY4" fmla="*/ 4160 h 1763285"/>
                <a:gd name="connsiteX5" fmla="*/ 2800350 w 5511317"/>
                <a:gd name="connsiteY5" fmla="*/ 102719 h 1763285"/>
                <a:gd name="connsiteX6" fmla="*/ 3326530 w 5511317"/>
                <a:gd name="connsiteY6" fmla="*/ 336933 h 1763285"/>
                <a:gd name="connsiteX7" fmla="*/ 3787942 w 5511317"/>
                <a:gd name="connsiteY7" fmla="*/ 928888 h 1763285"/>
                <a:gd name="connsiteX8" fmla="*/ 4276725 w 5511317"/>
                <a:gd name="connsiteY8" fmla="*/ 1426694 h 1763285"/>
                <a:gd name="connsiteX9" fmla="*/ 4714875 w 5511317"/>
                <a:gd name="connsiteY9" fmla="*/ 1664819 h 1763285"/>
                <a:gd name="connsiteX10" fmla="*/ 5153025 w 5511317"/>
                <a:gd name="connsiteY10" fmla="*/ 1750544 h 1763285"/>
                <a:gd name="connsiteX11" fmla="*/ 5476875 w 5511317"/>
                <a:gd name="connsiteY11" fmla="*/ 1407644 h 1763285"/>
                <a:gd name="connsiteX12" fmla="*/ 5486400 w 5511317"/>
                <a:gd name="connsiteY12" fmla="*/ 1388594 h 1763285"/>
                <a:gd name="connsiteX0" fmla="*/ 0 w 5511317"/>
                <a:gd name="connsiteY0" fmla="*/ 817295 h 1763285"/>
                <a:gd name="connsiteX1" fmla="*/ 467026 w 5511317"/>
                <a:gd name="connsiteY1" fmla="*/ 480611 h 1763285"/>
                <a:gd name="connsiteX2" fmla="*/ 599674 w 5511317"/>
                <a:gd name="connsiteY2" fmla="*/ 655169 h 1763285"/>
                <a:gd name="connsiteX3" fmla="*/ 1355257 w 5511317"/>
                <a:gd name="connsiteY3" fmla="*/ 480511 h 1763285"/>
                <a:gd name="connsiteX4" fmla="*/ 2315478 w 5511317"/>
                <a:gd name="connsiteY4" fmla="*/ 4160 h 1763285"/>
                <a:gd name="connsiteX5" fmla="*/ 2800350 w 5511317"/>
                <a:gd name="connsiteY5" fmla="*/ 102719 h 1763285"/>
                <a:gd name="connsiteX6" fmla="*/ 3326530 w 5511317"/>
                <a:gd name="connsiteY6" fmla="*/ 336933 h 1763285"/>
                <a:gd name="connsiteX7" fmla="*/ 3787942 w 5511317"/>
                <a:gd name="connsiteY7" fmla="*/ 928888 h 1763285"/>
                <a:gd name="connsiteX8" fmla="*/ 4276725 w 5511317"/>
                <a:gd name="connsiteY8" fmla="*/ 1426694 h 1763285"/>
                <a:gd name="connsiteX9" fmla="*/ 4714875 w 5511317"/>
                <a:gd name="connsiteY9" fmla="*/ 1664819 h 1763285"/>
                <a:gd name="connsiteX10" fmla="*/ 5153025 w 5511317"/>
                <a:gd name="connsiteY10" fmla="*/ 1750544 h 1763285"/>
                <a:gd name="connsiteX11" fmla="*/ 5476875 w 5511317"/>
                <a:gd name="connsiteY11" fmla="*/ 1407644 h 1763285"/>
                <a:gd name="connsiteX12" fmla="*/ 5486400 w 5511317"/>
                <a:gd name="connsiteY12" fmla="*/ 1388594 h 1763285"/>
                <a:gd name="connsiteX0" fmla="*/ 0 w 5511317"/>
                <a:gd name="connsiteY0" fmla="*/ 817295 h 1763855"/>
                <a:gd name="connsiteX1" fmla="*/ 467026 w 5511317"/>
                <a:gd name="connsiteY1" fmla="*/ 480611 h 1763855"/>
                <a:gd name="connsiteX2" fmla="*/ 599674 w 5511317"/>
                <a:gd name="connsiteY2" fmla="*/ 655169 h 1763855"/>
                <a:gd name="connsiteX3" fmla="*/ 1355257 w 5511317"/>
                <a:gd name="connsiteY3" fmla="*/ 480511 h 1763855"/>
                <a:gd name="connsiteX4" fmla="*/ 2315478 w 5511317"/>
                <a:gd name="connsiteY4" fmla="*/ 4160 h 1763855"/>
                <a:gd name="connsiteX5" fmla="*/ 2800350 w 5511317"/>
                <a:gd name="connsiteY5" fmla="*/ 102719 h 1763855"/>
                <a:gd name="connsiteX6" fmla="*/ 3326530 w 5511317"/>
                <a:gd name="connsiteY6" fmla="*/ 336933 h 1763855"/>
                <a:gd name="connsiteX7" fmla="*/ 3787942 w 5511317"/>
                <a:gd name="connsiteY7" fmla="*/ 928888 h 1763855"/>
                <a:gd name="connsiteX8" fmla="*/ 4231808 w 5511317"/>
                <a:gd name="connsiteY8" fmla="*/ 1394610 h 1763855"/>
                <a:gd name="connsiteX9" fmla="*/ 4714875 w 5511317"/>
                <a:gd name="connsiteY9" fmla="*/ 1664819 h 1763855"/>
                <a:gd name="connsiteX10" fmla="*/ 5153025 w 5511317"/>
                <a:gd name="connsiteY10" fmla="*/ 1750544 h 1763855"/>
                <a:gd name="connsiteX11" fmla="*/ 5476875 w 5511317"/>
                <a:gd name="connsiteY11" fmla="*/ 1407644 h 1763855"/>
                <a:gd name="connsiteX12" fmla="*/ 5486400 w 5511317"/>
                <a:gd name="connsiteY12" fmla="*/ 1388594 h 1763855"/>
                <a:gd name="connsiteX0" fmla="*/ 0 w 5511317"/>
                <a:gd name="connsiteY0" fmla="*/ 817295 h 1763855"/>
                <a:gd name="connsiteX1" fmla="*/ 467026 w 5511317"/>
                <a:gd name="connsiteY1" fmla="*/ 480611 h 1763855"/>
                <a:gd name="connsiteX2" fmla="*/ 599674 w 5511317"/>
                <a:gd name="connsiteY2" fmla="*/ 655169 h 1763855"/>
                <a:gd name="connsiteX3" fmla="*/ 1355257 w 5511317"/>
                <a:gd name="connsiteY3" fmla="*/ 480511 h 1763855"/>
                <a:gd name="connsiteX4" fmla="*/ 2315478 w 5511317"/>
                <a:gd name="connsiteY4" fmla="*/ 4160 h 1763855"/>
                <a:gd name="connsiteX5" fmla="*/ 2800350 w 5511317"/>
                <a:gd name="connsiteY5" fmla="*/ 102719 h 1763855"/>
                <a:gd name="connsiteX6" fmla="*/ 3326530 w 5511317"/>
                <a:gd name="connsiteY6" fmla="*/ 336933 h 1763855"/>
                <a:gd name="connsiteX7" fmla="*/ 3787942 w 5511317"/>
                <a:gd name="connsiteY7" fmla="*/ 928888 h 1763855"/>
                <a:gd name="connsiteX8" fmla="*/ 4231808 w 5511317"/>
                <a:gd name="connsiteY8" fmla="*/ 1394610 h 1763855"/>
                <a:gd name="connsiteX9" fmla="*/ 4714875 w 5511317"/>
                <a:gd name="connsiteY9" fmla="*/ 1664819 h 1763855"/>
                <a:gd name="connsiteX10" fmla="*/ 5153025 w 5511317"/>
                <a:gd name="connsiteY10" fmla="*/ 1750544 h 1763855"/>
                <a:gd name="connsiteX11" fmla="*/ 5476875 w 5511317"/>
                <a:gd name="connsiteY11" fmla="*/ 1407644 h 1763855"/>
                <a:gd name="connsiteX12" fmla="*/ 5486400 w 5511317"/>
                <a:gd name="connsiteY12" fmla="*/ 1388594 h 1763855"/>
                <a:gd name="connsiteX0" fmla="*/ 0 w 5511317"/>
                <a:gd name="connsiteY0" fmla="*/ 817295 h 1763855"/>
                <a:gd name="connsiteX1" fmla="*/ 467026 w 5511317"/>
                <a:gd name="connsiteY1" fmla="*/ 480611 h 1763855"/>
                <a:gd name="connsiteX2" fmla="*/ 599674 w 5511317"/>
                <a:gd name="connsiteY2" fmla="*/ 655169 h 1763855"/>
                <a:gd name="connsiteX3" fmla="*/ 1355257 w 5511317"/>
                <a:gd name="connsiteY3" fmla="*/ 480511 h 1763855"/>
                <a:gd name="connsiteX4" fmla="*/ 2315478 w 5511317"/>
                <a:gd name="connsiteY4" fmla="*/ 4160 h 1763855"/>
                <a:gd name="connsiteX5" fmla="*/ 2800350 w 5511317"/>
                <a:gd name="connsiteY5" fmla="*/ 102719 h 1763855"/>
                <a:gd name="connsiteX6" fmla="*/ 3326530 w 5511317"/>
                <a:gd name="connsiteY6" fmla="*/ 336933 h 1763855"/>
                <a:gd name="connsiteX7" fmla="*/ 3768692 w 5511317"/>
                <a:gd name="connsiteY7" fmla="*/ 909637 h 1763855"/>
                <a:gd name="connsiteX8" fmla="*/ 4231808 w 5511317"/>
                <a:gd name="connsiteY8" fmla="*/ 1394610 h 1763855"/>
                <a:gd name="connsiteX9" fmla="*/ 4714875 w 5511317"/>
                <a:gd name="connsiteY9" fmla="*/ 1664819 h 1763855"/>
                <a:gd name="connsiteX10" fmla="*/ 5153025 w 5511317"/>
                <a:gd name="connsiteY10" fmla="*/ 1750544 h 1763855"/>
                <a:gd name="connsiteX11" fmla="*/ 5476875 w 5511317"/>
                <a:gd name="connsiteY11" fmla="*/ 1407644 h 1763855"/>
                <a:gd name="connsiteX12" fmla="*/ 5486400 w 5511317"/>
                <a:gd name="connsiteY12" fmla="*/ 1388594 h 1763855"/>
                <a:gd name="connsiteX0" fmla="*/ 0 w 5511317"/>
                <a:gd name="connsiteY0" fmla="*/ 817295 h 1763855"/>
                <a:gd name="connsiteX1" fmla="*/ 467026 w 5511317"/>
                <a:gd name="connsiteY1" fmla="*/ 480611 h 1763855"/>
                <a:gd name="connsiteX2" fmla="*/ 599674 w 5511317"/>
                <a:gd name="connsiteY2" fmla="*/ 655169 h 1763855"/>
                <a:gd name="connsiteX3" fmla="*/ 1355257 w 5511317"/>
                <a:gd name="connsiteY3" fmla="*/ 480511 h 1763855"/>
                <a:gd name="connsiteX4" fmla="*/ 2315478 w 5511317"/>
                <a:gd name="connsiteY4" fmla="*/ 4160 h 1763855"/>
                <a:gd name="connsiteX5" fmla="*/ 2800350 w 5511317"/>
                <a:gd name="connsiteY5" fmla="*/ 102719 h 1763855"/>
                <a:gd name="connsiteX6" fmla="*/ 3326530 w 5511317"/>
                <a:gd name="connsiteY6" fmla="*/ 336933 h 1763855"/>
                <a:gd name="connsiteX7" fmla="*/ 3768692 w 5511317"/>
                <a:gd name="connsiteY7" fmla="*/ 909637 h 1763855"/>
                <a:gd name="connsiteX8" fmla="*/ 4231808 w 5511317"/>
                <a:gd name="connsiteY8" fmla="*/ 1394610 h 1763855"/>
                <a:gd name="connsiteX9" fmla="*/ 4714875 w 5511317"/>
                <a:gd name="connsiteY9" fmla="*/ 1664819 h 1763855"/>
                <a:gd name="connsiteX10" fmla="*/ 5153025 w 5511317"/>
                <a:gd name="connsiteY10" fmla="*/ 1750544 h 1763855"/>
                <a:gd name="connsiteX11" fmla="*/ 5476875 w 5511317"/>
                <a:gd name="connsiteY11" fmla="*/ 1407644 h 1763855"/>
                <a:gd name="connsiteX12" fmla="*/ 5486400 w 5511317"/>
                <a:gd name="connsiteY12" fmla="*/ 1388594 h 1763855"/>
                <a:gd name="connsiteX0" fmla="*/ 0 w 5511317"/>
                <a:gd name="connsiteY0" fmla="*/ 817295 h 1762706"/>
                <a:gd name="connsiteX1" fmla="*/ 467026 w 5511317"/>
                <a:gd name="connsiteY1" fmla="*/ 480611 h 1762706"/>
                <a:gd name="connsiteX2" fmla="*/ 599674 w 5511317"/>
                <a:gd name="connsiteY2" fmla="*/ 655169 h 1762706"/>
                <a:gd name="connsiteX3" fmla="*/ 1355257 w 5511317"/>
                <a:gd name="connsiteY3" fmla="*/ 480511 h 1762706"/>
                <a:gd name="connsiteX4" fmla="*/ 2315478 w 5511317"/>
                <a:gd name="connsiteY4" fmla="*/ 4160 h 1762706"/>
                <a:gd name="connsiteX5" fmla="*/ 2800350 w 5511317"/>
                <a:gd name="connsiteY5" fmla="*/ 102719 h 1762706"/>
                <a:gd name="connsiteX6" fmla="*/ 3326530 w 5511317"/>
                <a:gd name="connsiteY6" fmla="*/ 336933 h 1762706"/>
                <a:gd name="connsiteX7" fmla="*/ 3768692 w 5511317"/>
                <a:gd name="connsiteY7" fmla="*/ 909637 h 1762706"/>
                <a:gd name="connsiteX8" fmla="*/ 4231808 w 5511317"/>
                <a:gd name="connsiteY8" fmla="*/ 1394610 h 1762706"/>
                <a:gd name="connsiteX9" fmla="*/ 4689208 w 5511317"/>
                <a:gd name="connsiteY9" fmla="*/ 1658402 h 1762706"/>
                <a:gd name="connsiteX10" fmla="*/ 5153025 w 5511317"/>
                <a:gd name="connsiteY10" fmla="*/ 1750544 h 1762706"/>
                <a:gd name="connsiteX11" fmla="*/ 5476875 w 5511317"/>
                <a:gd name="connsiteY11" fmla="*/ 1407644 h 1762706"/>
                <a:gd name="connsiteX12" fmla="*/ 5486400 w 5511317"/>
                <a:gd name="connsiteY12" fmla="*/ 1388594 h 1762706"/>
                <a:gd name="connsiteX0" fmla="*/ 0 w 5476875"/>
                <a:gd name="connsiteY0" fmla="*/ 817295 h 1762706"/>
                <a:gd name="connsiteX1" fmla="*/ 467026 w 5476875"/>
                <a:gd name="connsiteY1" fmla="*/ 480611 h 1762706"/>
                <a:gd name="connsiteX2" fmla="*/ 599674 w 5476875"/>
                <a:gd name="connsiteY2" fmla="*/ 655169 h 1762706"/>
                <a:gd name="connsiteX3" fmla="*/ 1355257 w 5476875"/>
                <a:gd name="connsiteY3" fmla="*/ 480511 h 1762706"/>
                <a:gd name="connsiteX4" fmla="*/ 2315478 w 5476875"/>
                <a:gd name="connsiteY4" fmla="*/ 4160 h 1762706"/>
                <a:gd name="connsiteX5" fmla="*/ 2800350 w 5476875"/>
                <a:gd name="connsiteY5" fmla="*/ 102719 h 1762706"/>
                <a:gd name="connsiteX6" fmla="*/ 3326530 w 5476875"/>
                <a:gd name="connsiteY6" fmla="*/ 336933 h 1762706"/>
                <a:gd name="connsiteX7" fmla="*/ 3768692 w 5476875"/>
                <a:gd name="connsiteY7" fmla="*/ 909637 h 1762706"/>
                <a:gd name="connsiteX8" fmla="*/ 4231808 w 5476875"/>
                <a:gd name="connsiteY8" fmla="*/ 1394610 h 1762706"/>
                <a:gd name="connsiteX9" fmla="*/ 4689208 w 5476875"/>
                <a:gd name="connsiteY9" fmla="*/ 1658402 h 1762706"/>
                <a:gd name="connsiteX10" fmla="*/ 5153025 w 5476875"/>
                <a:gd name="connsiteY10" fmla="*/ 1750544 h 1762706"/>
                <a:gd name="connsiteX11" fmla="*/ 5476875 w 5476875"/>
                <a:gd name="connsiteY11" fmla="*/ 1407644 h 1762706"/>
                <a:gd name="connsiteX0" fmla="*/ 0 w 5476875"/>
                <a:gd name="connsiteY0" fmla="*/ 817295 h 1739862"/>
                <a:gd name="connsiteX1" fmla="*/ 467026 w 5476875"/>
                <a:gd name="connsiteY1" fmla="*/ 480611 h 1739862"/>
                <a:gd name="connsiteX2" fmla="*/ 599674 w 5476875"/>
                <a:gd name="connsiteY2" fmla="*/ 655169 h 1739862"/>
                <a:gd name="connsiteX3" fmla="*/ 1355257 w 5476875"/>
                <a:gd name="connsiteY3" fmla="*/ 480511 h 1739862"/>
                <a:gd name="connsiteX4" fmla="*/ 2315478 w 5476875"/>
                <a:gd name="connsiteY4" fmla="*/ 4160 h 1739862"/>
                <a:gd name="connsiteX5" fmla="*/ 2800350 w 5476875"/>
                <a:gd name="connsiteY5" fmla="*/ 102719 h 1739862"/>
                <a:gd name="connsiteX6" fmla="*/ 3326530 w 5476875"/>
                <a:gd name="connsiteY6" fmla="*/ 336933 h 1739862"/>
                <a:gd name="connsiteX7" fmla="*/ 3768692 w 5476875"/>
                <a:gd name="connsiteY7" fmla="*/ 909637 h 1739862"/>
                <a:gd name="connsiteX8" fmla="*/ 4231808 w 5476875"/>
                <a:gd name="connsiteY8" fmla="*/ 1394610 h 1739862"/>
                <a:gd name="connsiteX9" fmla="*/ 4689208 w 5476875"/>
                <a:gd name="connsiteY9" fmla="*/ 1658402 h 1739862"/>
                <a:gd name="connsiteX10" fmla="*/ 5210777 w 5476875"/>
                <a:gd name="connsiteY10" fmla="*/ 1724877 h 1739862"/>
                <a:gd name="connsiteX11" fmla="*/ 5476875 w 5476875"/>
                <a:gd name="connsiteY11" fmla="*/ 1407644 h 1739862"/>
                <a:gd name="connsiteX0" fmla="*/ 0 w 5459425"/>
                <a:gd name="connsiteY0" fmla="*/ 817295 h 1739862"/>
                <a:gd name="connsiteX1" fmla="*/ 467026 w 5459425"/>
                <a:gd name="connsiteY1" fmla="*/ 480611 h 1739862"/>
                <a:gd name="connsiteX2" fmla="*/ 599674 w 5459425"/>
                <a:gd name="connsiteY2" fmla="*/ 655169 h 1739862"/>
                <a:gd name="connsiteX3" fmla="*/ 1355257 w 5459425"/>
                <a:gd name="connsiteY3" fmla="*/ 480511 h 1739862"/>
                <a:gd name="connsiteX4" fmla="*/ 2315478 w 5459425"/>
                <a:gd name="connsiteY4" fmla="*/ 4160 h 1739862"/>
                <a:gd name="connsiteX5" fmla="*/ 2800350 w 5459425"/>
                <a:gd name="connsiteY5" fmla="*/ 102719 h 1739862"/>
                <a:gd name="connsiteX6" fmla="*/ 3326530 w 5459425"/>
                <a:gd name="connsiteY6" fmla="*/ 336933 h 1739862"/>
                <a:gd name="connsiteX7" fmla="*/ 3768692 w 5459425"/>
                <a:gd name="connsiteY7" fmla="*/ 909637 h 1739862"/>
                <a:gd name="connsiteX8" fmla="*/ 4231808 w 5459425"/>
                <a:gd name="connsiteY8" fmla="*/ 1394610 h 1739862"/>
                <a:gd name="connsiteX9" fmla="*/ 4689208 w 5459425"/>
                <a:gd name="connsiteY9" fmla="*/ 1658402 h 1739862"/>
                <a:gd name="connsiteX10" fmla="*/ 5210777 w 5459425"/>
                <a:gd name="connsiteY10" fmla="*/ 1724877 h 1739862"/>
                <a:gd name="connsiteX11" fmla="*/ 5459425 w 5459425"/>
                <a:gd name="connsiteY11" fmla="*/ 1407644 h 1739862"/>
                <a:gd name="connsiteX0" fmla="*/ 0 w 5459425"/>
                <a:gd name="connsiteY0" fmla="*/ 817295 h 1739862"/>
                <a:gd name="connsiteX1" fmla="*/ 467026 w 5459425"/>
                <a:gd name="connsiteY1" fmla="*/ 480611 h 1739862"/>
                <a:gd name="connsiteX2" fmla="*/ 599674 w 5459425"/>
                <a:gd name="connsiteY2" fmla="*/ 655169 h 1739862"/>
                <a:gd name="connsiteX3" fmla="*/ 1355257 w 5459425"/>
                <a:gd name="connsiteY3" fmla="*/ 480511 h 1739862"/>
                <a:gd name="connsiteX4" fmla="*/ 2315478 w 5459425"/>
                <a:gd name="connsiteY4" fmla="*/ 4160 h 1739862"/>
                <a:gd name="connsiteX5" fmla="*/ 2800350 w 5459425"/>
                <a:gd name="connsiteY5" fmla="*/ 102719 h 1739862"/>
                <a:gd name="connsiteX6" fmla="*/ 3326530 w 5459425"/>
                <a:gd name="connsiteY6" fmla="*/ 336933 h 1739862"/>
                <a:gd name="connsiteX7" fmla="*/ 3768692 w 5459425"/>
                <a:gd name="connsiteY7" fmla="*/ 909637 h 1739862"/>
                <a:gd name="connsiteX8" fmla="*/ 4231808 w 5459425"/>
                <a:gd name="connsiteY8" fmla="*/ 1394610 h 1739862"/>
                <a:gd name="connsiteX9" fmla="*/ 4689208 w 5459425"/>
                <a:gd name="connsiteY9" fmla="*/ 1658402 h 1739862"/>
                <a:gd name="connsiteX10" fmla="*/ 5210777 w 5459425"/>
                <a:gd name="connsiteY10" fmla="*/ 1724877 h 1739862"/>
                <a:gd name="connsiteX11" fmla="*/ 5459425 w 5459425"/>
                <a:gd name="connsiteY11" fmla="*/ 1407644 h 173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59425" h="1739862">
                  <a:moveTo>
                    <a:pt x="0" y="817295"/>
                  </a:moveTo>
                  <a:cubicBezTo>
                    <a:pt x="174625" y="679182"/>
                    <a:pt x="367080" y="507632"/>
                    <a:pt x="467026" y="480611"/>
                  </a:cubicBezTo>
                  <a:cubicBezTo>
                    <a:pt x="566972" y="453590"/>
                    <a:pt x="451636" y="655186"/>
                    <a:pt x="599674" y="655169"/>
                  </a:cubicBezTo>
                  <a:cubicBezTo>
                    <a:pt x="747712" y="655152"/>
                    <a:pt x="1069290" y="589013"/>
                    <a:pt x="1355257" y="480511"/>
                  </a:cubicBezTo>
                  <a:cubicBezTo>
                    <a:pt x="1641224" y="372010"/>
                    <a:pt x="2161256" y="25415"/>
                    <a:pt x="2315478" y="4160"/>
                  </a:cubicBezTo>
                  <a:cubicBezTo>
                    <a:pt x="2469700" y="-17095"/>
                    <a:pt x="2631841" y="47257"/>
                    <a:pt x="2800350" y="102719"/>
                  </a:cubicBezTo>
                  <a:cubicBezTo>
                    <a:pt x="2968859" y="158181"/>
                    <a:pt x="3165140" y="202447"/>
                    <a:pt x="3326530" y="336933"/>
                  </a:cubicBezTo>
                  <a:cubicBezTo>
                    <a:pt x="3487920" y="471419"/>
                    <a:pt x="3627437" y="720524"/>
                    <a:pt x="3768692" y="909637"/>
                  </a:cubicBezTo>
                  <a:cubicBezTo>
                    <a:pt x="3909947" y="1098750"/>
                    <a:pt x="4078389" y="1269816"/>
                    <a:pt x="4231808" y="1394610"/>
                  </a:cubicBezTo>
                  <a:cubicBezTo>
                    <a:pt x="4385227" y="1519404"/>
                    <a:pt x="4526047" y="1603358"/>
                    <a:pt x="4689208" y="1658402"/>
                  </a:cubicBezTo>
                  <a:cubicBezTo>
                    <a:pt x="4852369" y="1713446"/>
                    <a:pt x="5082408" y="1766670"/>
                    <a:pt x="5210777" y="1724877"/>
                  </a:cubicBezTo>
                  <a:cubicBezTo>
                    <a:pt x="5339146" y="1683084"/>
                    <a:pt x="5417822" y="1481929"/>
                    <a:pt x="5459425" y="1407644"/>
                  </a:cubicBezTo>
                </a:path>
              </a:pathLst>
            </a:custGeom>
            <a:noFill/>
            <a:ln w="38100">
              <a:solidFill>
                <a:srgbClr val="FFCD00"/>
              </a:solidFill>
            </a:ln>
            <a:effectLst>
              <a:glow rad="63500">
                <a:srgbClr val="FFCD00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49" name="sector 3 ">
              <a:extLst>
                <a:ext uri="{FF2B5EF4-FFF2-40B4-BE49-F238E27FC236}">
                  <a16:creationId xmlns:a16="http://schemas.microsoft.com/office/drawing/2014/main" id="{49CE4E64-7998-D0FE-BAD5-4674622A58A9}"/>
                </a:ext>
              </a:extLst>
            </p:cNvPr>
            <p:cNvGrpSpPr/>
            <p:nvPr/>
          </p:nvGrpSpPr>
          <p:grpSpPr>
            <a:xfrm rot="19826405">
              <a:off x="5135122" y="3655248"/>
              <a:ext cx="763030" cy="135205"/>
              <a:chOff x="1386431" y="2686515"/>
              <a:chExt cx="1391495" cy="246567"/>
            </a:xfrm>
          </p:grpSpPr>
          <p:sp>
            <p:nvSpPr>
              <p:cNvPr id="1046" name="sector bckg">
                <a:extLst>
                  <a:ext uri="{FF2B5EF4-FFF2-40B4-BE49-F238E27FC236}">
                    <a16:creationId xmlns:a16="http://schemas.microsoft.com/office/drawing/2014/main" id="{F0ADA092-450B-0B52-BA6B-0E4C40EB366C}"/>
                  </a:ext>
                </a:extLst>
              </p:cNvPr>
              <p:cNvSpPr/>
              <p:nvPr/>
            </p:nvSpPr>
            <p:spPr>
              <a:xfrm>
                <a:off x="1386431" y="2686515"/>
                <a:ext cx="1391495" cy="2465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1" name="sector 3 txt">
                <a:extLst>
                  <a:ext uri="{FF2B5EF4-FFF2-40B4-BE49-F238E27FC236}">
                    <a16:creationId xmlns:a16="http://schemas.microsoft.com/office/drawing/2014/main" id="{A942368C-3617-7466-2D47-EEC29D103DF4}"/>
                  </a:ext>
                </a:extLst>
              </p:cNvPr>
              <p:cNvSpPr txBox="1"/>
              <p:nvPr/>
            </p:nvSpPr>
            <p:spPr>
              <a:xfrm>
                <a:off x="1444003" y="2721552"/>
                <a:ext cx="1276350" cy="176022"/>
              </a:xfrm>
              <a:custGeom>
                <a:avLst/>
                <a:gdLst/>
                <a:ahLst/>
                <a:cxnLst/>
                <a:rect l="l" t="t" r="r" b="b"/>
                <a:pathLst>
                  <a:path w="1276350" h="176022">
                    <a:moveTo>
                      <a:pt x="774877" y="36805"/>
                    </a:moveTo>
                    <a:cubicBezTo>
                      <a:pt x="762533" y="36805"/>
                      <a:pt x="753808" y="39586"/>
                      <a:pt x="748703" y="45149"/>
                    </a:cubicBezTo>
                    <a:cubicBezTo>
                      <a:pt x="743597" y="50711"/>
                      <a:pt x="741045" y="60274"/>
                      <a:pt x="741045" y="73838"/>
                    </a:cubicBezTo>
                    <a:lnTo>
                      <a:pt x="741045" y="101727"/>
                    </a:lnTo>
                    <a:cubicBezTo>
                      <a:pt x="741045" y="115291"/>
                      <a:pt x="743597" y="124892"/>
                      <a:pt x="748703" y="130531"/>
                    </a:cubicBezTo>
                    <a:cubicBezTo>
                      <a:pt x="753808" y="136170"/>
                      <a:pt x="762533" y="138989"/>
                      <a:pt x="774877" y="138989"/>
                    </a:cubicBezTo>
                    <a:lnTo>
                      <a:pt x="792708" y="138989"/>
                    </a:lnTo>
                    <a:cubicBezTo>
                      <a:pt x="805053" y="138989"/>
                      <a:pt x="813778" y="136170"/>
                      <a:pt x="818883" y="130531"/>
                    </a:cubicBezTo>
                    <a:cubicBezTo>
                      <a:pt x="823988" y="124892"/>
                      <a:pt x="826541" y="115291"/>
                      <a:pt x="826541" y="101727"/>
                    </a:cubicBezTo>
                    <a:lnTo>
                      <a:pt x="826541" y="73838"/>
                    </a:lnTo>
                    <a:cubicBezTo>
                      <a:pt x="826541" y="60274"/>
                      <a:pt x="823988" y="50711"/>
                      <a:pt x="818883" y="45149"/>
                    </a:cubicBezTo>
                    <a:cubicBezTo>
                      <a:pt x="813778" y="39586"/>
                      <a:pt x="805053" y="36805"/>
                      <a:pt x="792708" y="36805"/>
                    </a:cubicBezTo>
                    <a:close/>
                    <a:moveTo>
                      <a:pt x="1132332" y="2286"/>
                    </a:moveTo>
                    <a:lnTo>
                      <a:pt x="1276121" y="2286"/>
                    </a:lnTo>
                    <a:lnTo>
                      <a:pt x="1276121" y="32004"/>
                    </a:lnTo>
                    <a:lnTo>
                      <a:pt x="1217142" y="74752"/>
                    </a:lnTo>
                    <a:lnTo>
                      <a:pt x="1219200" y="74752"/>
                    </a:lnTo>
                    <a:cubicBezTo>
                      <a:pt x="1230020" y="74752"/>
                      <a:pt x="1239088" y="75781"/>
                      <a:pt x="1246403" y="77838"/>
                    </a:cubicBezTo>
                    <a:cubicBezTo>
                      <a:pt x="1253718" y="79896"/>
                      <a:pt x="1259586" y="82639"/>
                      <a:pt x="1264005" y="86068"/>
                    </a:cubicBezTo>
                    <a:cubicBezTo>
                      <a:pt x="1268425" y="89497"/>
                      <a:pt x="1271587" y="93498"/>
                      <a:pt x="1273492" y="98070"/>
                    </a:cubicBezTo>
                    <a:cubicBezTo>
                      <a:pt x="1275397" y="102642"/>
                      <a:pt x="1276349" y="107442"/>
                      <a:pt x="1276350" y="112471"/>
                    </a:cubicBezTo>
                    <a:lnTo>
                      <a:pt x="1276350" y="129159"/>
                    </a:lnTo>
                    <a:cubicBezTo>
                      <a:pt x="1276349" y="144247"/>
                      <a:pt x="1270787" y="155448"/>
                      <a:pt x="1259662" y="162763"/>
                    </a:cubicBezTo>
                    <a:cubicBezTo>
                      <a:pt x="1248537" y="170079"/>
                      <a:pt x="1232154" y="173736"/>
                      <a:pt x="1210513" y="173736"/>
                    </a:cubicBezTo>
                    <a:lnTo>
                      <a:pt x="1135761" y="173736"/>
                    </a:lnTo>
                    <a:lnTo>
                      <a:pt x="1135761" y="137160"/>
                    </a:lnTo>
                    <a:lnTo>
                      <a:pt x="1216456" y="137160"/>
                    </a:lnTo>
                    <a:cubicBezTo>
                      <a:pt x="1221333" y="137160"/>
                      <a:pt x="1224877" y="136284"/>
                      <a:pt x="1227086" y="134531"/>
                    </a:cubicBezTo>
                    <a:cubicBezTo>
                      <a:pt x="1229296" y="132779"/>
                      <a:pt x="1230401" y="129312"/>
                      <a:pt x="1230401" y="124130"/>
                    </a:cubicBezTo>
                    <a:lnTo>
                      <a:pt x="1230401" y="117958"/>
                    </a:lnTo>
                    <a:cubicBezTo>
                      <a:pt x="1230401" y="112776"/>
                      <a:pt x="1229220" y="109385"/>
                      <a:pt x="1226858" y="107785"/>
                    </a:cubicBezTo>
                    <a:cubicBezTo>
                      <a:pt x="1224496" y="106185"/>
                      <a:pt x="1221181" y="105385"/>
                      <a:pt x="1216914" y="105385"/>
                    </a:cubicBezTo>
                    <a:lnTo>
                      <a:pt x="1174623" y="105385"/>
                    </a:lnTo>
                    <a:cubicBezTo>
                      <a:pt x="1168831" y="105385"/>
                      <a:pt x="1164412" y="103861"/>
                      <a:pt x="1161364" y="100813"/>
                    </a:cubicBezTo>
                    <a:cubicBezTo>
                      <a:pt x="1158316" y="97765"/>
                      <a:pt x="1156792" y="93879"/>
                      <a:pt x="1156792" y="89154"/>
                    </a:cubicBezTo>
                    <a:cubicBezTo>
                      <a:pt x="1156792" y="85192"/>
                      <a:pt x="1158049" y="81801"/>
                      <a:pt x="1160564" y="78981"/>
                    </a:cubicBezTo>
                    <a:cubicBezTo>
                      <a:pt x="1163078" y="76162"/>
                      <a:pt x="1166469" y="73228"/>
                      <a:pt x="1170736" y="70180"/>
                    </a:cubicBezTo>
                    <a:lnTo>
                      <a:pt x="1212570" y="38862"/>
                    </a:lnTo>
                    <a:lnTo>
                      <a:pt x="1132332" y="38862"/>
                    </a:lnTo>
                    <a:close/>
                    <a:moveTo>
                      <a:pt x="898779" y="2286"/>
                    </a:moveTo>
                    <a:lnTo>
                      <a:pt x="999363" y="2286"/>
                    </a:lnTo>
                    <a:cubicBezTo>
                      <a:pt x="1021461" y="2286"/>
                      <a:pt x="1037768" y="5944"/>
                      <a:pt x="1048283" y="13259"/>
                    </a:cubicBezTo>
                    <a:cubicBezTo>
                      <a:pt x="1058799" y="20574"/>
                      <a:pt x="1064056" y="32385"/>
                      <a:pt x="1064056" y="48692"/>
                    </a:cubicBezTo>
                    <a:lnTo>
                      <a:pt x="1064056" y="58522"/>
                    </a:lnTo>
                    <a:cubicBezTo>
                      <a:pt x="1064056" y="65685"/>
                      <a:pt x="1062609" y="72047"/>
                      <a:pt x="1059713" y="77610"/>
                    </a:cubicBezTo>
                    <a:cubicBezTo>
                      <a:pt x="1056817" y="83172"/>
                      <a:pt x="1052969" y="87859"/>
                      <a:pt x="1048169" y="91669"/>
                    </a:cubicBezTo>
                    <a:cubicBezTo>
                      <a:pt x="1043368" y="95479"/>
                      <a:pt x="1037729" y="98412"/>
                      <a:pt x="1031252" y="100470"/>
                    </a:cubicBezTo>
                    <a:cubicBezTo>
                      <a:pt x="1024775" y="102527"/>
                      <a:pt x="1017955" y="103556"/>
                      <a:pt x="1010793" y="103556"/>
                    </a:cubicBezTo>
                    <a:lnTo>
                      <a:pt x="1005306" y="103556"/>
                    </a:lnTo>
                    <a:lnTo>
                      <a:pt x="1063371" y="173736"/>
                    </a:lnTo>
                    <a:lnTo>
                      <a:pt x="1012164" y="173736"/>
                    </a:lnTo>
                    <a:lnTo>
                      <a:pt x="966673" y="121387"/>
                    </a:lnTo>
                    <a:cubicBezTo>
                      <a:pt x="962863" y="116967"/>
                      <a:pt x="960196" y="112624"/>
                      <a:pt x="958672" y="108357"/>
                    </a:cubicBezTo>
                    <a:cubicBezTo>
                      <a:pt x="957148" y="104089"/>
                      <a:pt x="956386" y="100279"/>
                      <a:pt x="956386" y="96927"/>
                    </a:cubicBezTo>
                    <a:cubicBezTo>
                      <a:pt x="956386" y="89459"/>
                      <a:pt x="958672" y="83782"/>
                      <a:pt x="963244" y="79896"/>
                    </a:cubicBezTo>
                    <a:cubicBezTo>
                      <a:pt x="967816" y="76010"/>
                      <a:pt x="973988" y="74067"/>
                      <a:pt x="981760" y="74067"/>
                    </a:cubicBezTo>
                    <a:lnTo>
                      <a:pt x="1004392" y="74067"/>
                    </a:lnTo>
                    <a:cubicBezTo>
                      <a:pt x="1009421" y="74067"/>
                      <a:pt x="1013155" y="72657"/>
                      <a:pt x="1015593" y="69837"/>
                    </a:cubicBezTo>
                    <a:cubicBezTo>
                      <a:pt x="1018032" y="67018"/>
                      <a:pt x="1019251" y="63475"/>
                      <a:pt x="1019251" y="59208"/>
                    </a:cubicBezTo>
                    <a:lnTo>
                      <a:pt x="1019251" y="51664"/>
                    </a:lnTo>
                    <a:cubicBezTo>
                      <a:pt x="1019251" y="47092"/>
                      <a:pt x="1018070" y="43587"/>
                      <a:pt x="1015708" y="41148"/>
                    </a:cubicBezTo>
                    <a:cubicBezTo>
                      <a:pt x="1013345" y="38710"/>
                      <a:pt x="1009421" y="37491"/>
                      <a:pt x="1003935" y="37491"/>
                    </a:cubicBezTo>
                    <a:lnTo>
                      <a:pt x="944499" y="37491"/>
                    </a:lnTo>
                    <a:lnTo>
                      <a:pt x="944499" y="173736"/>
                    </a:lnTo>
                    <a:lnTo>
                      <a:pt x="898779" y="173736"/>
                    </a:lnTo>
                    <a:close/>
                    <a:moveTo>
                      <a:pt x="499110" y="2286"/>
                    </a:moveTo>
                    <a:lnTo>
                      <a:pt x="675132" y="2286"/>
                    </a:lnTo>
                    <a:lnTo>
                      <a:pt x="675132" y="40005"/>
                    </a:lnTo>
                    <a:lnTo>
                      <a:pt x="609981" y="40005"/>
                    </a:lnTo>
                    <a:lnTo>
                      <a:pt x="609981" y="173736"/>
                    </a:lnTo>
                    <a:lnTo>
                      <a:pt x="564261" y="173736"/>
                    </a:lnTo>
                    <a:lnTo>
                      <a:pt x="564261" y="40005"/>
                    </a:lnTo>
                    <a:lnTo>
                      <a:pt x="499110" y="40005"/>
                    </a:lnTo>
                    <a:close/>
                    <a:moveTo>
                      <a:pt x="423138" y="2286"/>
                    </a:moveTo>
                    <a:lnTo>
                      <a:pt x="488289" y="2286"/>
                    </a:lnTo>
                    <a:lnTo>
                      <a:pt x="488289" y="40005"/>
                    </a:lnTo>
                    <a:lnTo>
                      <a:pt x="425424" y="40005"/>
                    </a:lnTo>
                    <a:cubicBezTo>
                      <a:pt x="411251" y="40005"/>
                      <a:pt x="401573" y="42786"/>
                      <a:pt x="396392" y="48349"/>
                    </a:cubicBezTo>
                    <a:cubicBezTo>
                      <a:pt x="391210" y="53912"/>
                      <a:pt x="388620" y="63094"/>
                      <a:pt x="388620" y="75895"/>
                    </a:cubicBezTo>
                    <a:lnTo>
                      <a:pt x="388620" y="100127"/>
                    </a:lnTo>
                    <a:cubicBezTo>
                      <a:pt x="388620" y="112929"/>
                      <a:pt x="391287" y="122111"/>
                      <a:pt x="396621" y="127673"/>
                    </a:cubicBezTo>
                    <a:cubicBezTo>
                      <a:pt x="401954" y="133236"/>
                      <a:pt x="411937" y="136017"/>
                      <a:pt x="426567" y="136017"/>
                    </a:cubicBezTo>
                    <a:lnTo>
                      <a:pt x="489432" y="136017"/>
                    </a:lnTo>
                    <a:lnTo>
                      <a:pt x="489432" y="173736"/>
                    </a:lnTo>
                    <a:lnTo>
                      <a:pt x="423138" y="173736"/>
                    </a:lnTo>
                    <a:cubicBezTo>
                      <a:pt x="409575" y="173736"/>
                      <a:pt x="397611" y="172022"/>
                      <a:pt x="387248" y="168593"/>
                    </a:cubicBezTo>
                    <a:cubicBezTo>
                      <a:pt x="376885" y="165164"/>
                      <a:pt x="368274" y="160287"/>
                      <a:pt x="361416" y="153962"/>
                    </a:cubicBezTo>
                    <a:cubicBezTo>
                      <a:pt x="354558" y="147638"/>
                      <a:pt x="349377" y="139941"/>
                      <a:pt x="345871" y="130874"/>
                    </a:cubicBezTo>
                    <a:cubicBezTo>
                      <a:pt x="342366" y="121806"/>
                      <a:pt x="340614" y="111709"/>
                      <a:pt x="340614" y="100584"/>
                    </a:cubicBezTo>
                    <a:lnTo>
                      <a:pt x="340614" y="75438"/>
                    </a:lnTo>
                    <a:cubicBezTo>
                      <a:pt x="340614" y="64313"/>
                      <a:pt x="342366" y="54216"/>
                      <a:pt x="345871" y="45149"/>
                    </a:cubicBezTo>
                    <a:cubicBezTo>
                      <a:pt x="349377" y="36081"/>
                      <a:pt x="354558" y="28385"/>
                      <a:pt x="361416" y="22060"/>
                    </a:cubicBezTo>
                    <a:cubicBezTo>
                      <a:pt x="368274" y="15735"/>
                      <a:pt x="376885" y="10859"/>
                      <a:pt x="387248" y="7430"/>
                    </a:cubicBezTo>
                    <a:cubicBezTo>
                      <a:pt x="397611" y="4001"/>
                      <a:pt x="409575" y="2286"/>
                      <a:pt x="423138" y="2286"/>
                    </a:cubicBezTo>
                    <a:close/>
                    <a:moveTo>
                      <a:pt x="174879" y="2286"/>
                    </a:moveTo>
                    <a:lnTo>
                      <a:pt x="317982" y="2286"/>
                    </a:lnTo>
                    <a:lnTo>
                      <a:pt x="317982" y="40005"/>
                    </a:lnTo>
                    <a:lnTo>
                      <a:pt x="219456" y="40005"/>
                    </a:lnTo>
                    <a:lnTo>
                      <a:pt x="219456" y="69723"/>
                    </a:lnTo>
                    <a:lnTo>
                      <a:pt x="317982" y="69723"/>
                    </a:lnTo>
                    <a:lnTo>
                      <a:pt x="317982" y="106299"/>
                    </a:lnTo>
                    <a:lnTo>
                      <a:pt x="219456" y="106299"/>
                    </a:lnTo>
                    <a:lnTo>
                      <a:pt x="219456" y="136017"/>
                    </a:lnTo>
                    <a:lnTo>
                      <a:pt x="317982" y="136017"/>
                    </a:lnTo>
                    <a:lnTo>
                      <a:pt x="317982" y="173736"/>
                    </a:lnTo>
                    <a:lnTo>
                      <a:pt x="174879" y="173736"/>
                    </a:lnTo>
                    <a:close/>
                    <a:moveTo>
                      <a:pt x="57607" y="2286"/>
                    </a:moveTo>
                    <a:lnTo>
                      <a:pt x="145618" y="2286"/>
                    </a:lnTo>
                    <a:lnTo>
                      <a:pt x="145618" y="40005"/>
                    </a:lnTo>
                    <a:lnTo>
                      <a:pt x="57378" y="40005"/>
                    </a:lnTo>
                    <a:cubicBezTo>
                      <a:pt x="52501" y="40005"/>
                      <a:pt x="49072" y="40881"/>
                      <a:pt x="47091" y="42634"/>
                    </a:cubicBezTo>
                    <a:cubicBezTo>
                      <a:pt x="45110" y="44387"/>
                      <a:pt x="44119" y="46330"/>
                      <a:pt x="44119" y="48463"/>
                    </a:cubicBezTo>
                    <a:cubicBezTo>
                      <a:pt x="44119" y="51207"/>
                      <a:pt x="45072" y="53454"/>
                      <a:pt x="46977" y="55207"/>
                    </a:cubicBezTo>
                    <a:cubicBezTo>
                      <a:pt x="48882" y="56960"/>
                      <a:pt x="51968" y="58446"/>
                      <a:pt x="56235" y="59665"/>
                    </a:cubicBezTo>
                    <a:lnTo>
                      <a:pt x="98069" y="71781"/>
                    </a:lnTo>
                    <a:cubicBezTo>
                      <a:pt x="115747" y="76962"/>
                      <a:pt x="129044" y="83325"/>
                      <a:pt x="137960" y="90869"/>
                    </a:cubicBezTo>
                    <a:cubicBezTo>
                      <a:pt x="146875" y="98412"/>
                      <a:pt x="151333" y="108966"/>
                      <a:pt x="151333" y="122530"/>
                    </a:cubicBezTo>
                    <a:cubicBezTo>
                      <a:pt x="151333" y="129540"/>
                      <a:pt x="149999" y="136170"/>
                      <a:pt x="147332" y="142418"/>
                    </a:cubicBezTo>
                    <a:cubicBezTo>
                      <a:pt x="144665" y="148666"/>
                      <a:pt x="140627" y="154077"/>
                      <a:pt x="135217" y="158649"/>
                    </a:cubicBezTo>
                    <a:cubicBezTo>
                      <a:pt x="129806" y="163221"/>
                      <a:pt x="122948" y="166878"/>
                      <a:pt x="114642" y="169621"/>
                    </a:cubicBezTo>
                    <a:cubicBezTo>
                      <a:pt x="106337" y="172365"/>
                      <a:pt x="96621" y="173736"/>
                      <a:pt x="85496" y="173736"/>
                    </a:cubicBezTo>
                    <a:lnTo>
                      <a:pt x="4572" y="173736"/>
                    </a:lnTo>
                    <a:lnTo>
                      <a:pt x="4572" y="136017"/>
                    </a:lnTo>
                    <a:lnTo>
                      <a:pt x="92354" y="136017"/>
                    </a:lnTo>
                    <a:cubicBezTo>
                      <a:pt x="98145" y="136017"/>
                      <a:pt x="102184" y="134874"/>
                      <a:pt x="104470" y="132588"/>
                    </a:cubicBezTo>
                    <a:cubicBezTo>
                      <a:pt x="106756" y="130302"/>
                      <a:pt x="107899" y="127635"/>
                      <a:pt x="107899" y="124587"/>
                    </a:cubicBezTo>
                    <a:cubicBezTo>
                      <a:pt x="107899" y="120930"/>
                      <a:pt x="106489" y="118148"/>
                      <a:pt x="103670" y="116243"/>
                    </a:cubicBezTo>
                    <a:cubicBezTo>
                      <a:pt x="100850" y="114338"/>
                      <a:pt x="95554" y="112243"/>
                      <a:pt x="87782" y="109957"/>
                    </a:cubicBezTo>
                    <a:lnTo>
                      <a:pt x="46634" y="97841"/>
                    </a:lnTo>
                    <a:cubicBezTo>
                      <a:pt x="30784" y="93117"/>
                      <a:pt x="19050" y="86640"/>
                      <a:pt x="11430" y="78410"/>
                    </a:cubicBezTo>
                    <a:cubicBezTo>
                      <a:pt x="3810" y="70180"/>
                      <a:pt x="0" y="60351"/>
                      <a:pt x="0" y="48921"/>
                    </a:cubicBezTo>
                    <a:cubicBezTo>
                      <a:pt x="0" y="34595"/>
                      <a:pt x="5029" y="23241"/>
                      <a:pt x="15087" y="14859"/>
                    </a:cubicBezTo>
                    <a:cubicBezTo>
                      <a:pt x="25146" y="6477"/>
                      <a:pt x="39319" y="2286"/>
                      <a:pt x="57607" y="2286"/>
                    </a:cubicBezTo>
                    <a:close/>
                    <a:moveTo>
                      <a:pt x="776249" y="0"/>
                    </a:moveTo>
                    <a:lnTo>
                      <a:pt x="791337" y="0"/>
                    </a:lnTo>
                    <a:cubicBezTo>
                      <a:pt x="805205" y="0"/>
                      <a:pt x="817397" y="1829"/>
                      <a:pt x="827913" y="5487"/>
                    </a:cubicBezTo>
                    <a:cubicBezTo>
                      <a:pt x="838428" y="9144"/>
                      <a:pt x="847115" y="14288"/>
                      <a:pt x="853973" y="20917"/>
                    </a:cubicBezTo>
                    <a:cubicBezTo>
                      <a:pt x="860831" y="27546"/>
                      <a:pt x="865975" y="35547"/>
                      <a:pt x="869404" y="44920"/>
                    </a:cubicBezTo>
                    <a:cubicBezTo>
                      <a:pt x="872833" y="54293"/>
                      <a:pt x="874547" y="64694"/>
                      <a:pt x="874547" y="76124"/>
                    </a:cubicBezTo>
                    <a:lnTo>
                      <a:pt x="874547" y="99898"/>
                    </a:lnTo>
                    <a:cubicBezTo>
                      <a:pt x="874547" y="111328"/>
                      <a:pt x="872833" y="121730"/>
                      <a:pt x="869404" y="131102"/>
                    </a:cubicBezTo>
                    <a:cubicBezTo>
                      <a:pt x="865975" y="140475"/>
                      <a:pt x="860831" y="148476"/>
                      <a:pt x="853973" y="155105"/>
                    </a:cubicBezTo>
                    <a:cubicBezTo>
                      <a:pt x="847115" y="161735"/>
                      <a:pt x="838428" y="166878"/>
                      <a:pt x="827913" y="170536"/>
                    </a:cubicBezTo>
                    <a:cubicBezTo>
                      <a:pt x="817397" y="174193"/>
                      <a:pt x="805205" y="176022"/>
                      <a:pt x="791337" y="176022"/>
                    </a:cubicBezTo>
                    <a:lnTo>
                      <a:pt x="776249" y="176022"/>
                    </a:lnTo>
                    <a:cubicBezTo>
                      <a:pt x="762381" y="176022"/>
                      <a:pt x="750189" y="174193"/>
                      <a:pt x="739673" y="170536"/>
                    </a:cubicBezTo>
                    <a:cubicBezTo>
                      <a:pt x="729157" y="166878"/>
                      <a:pt x="720471" y="161735"/>
                      <a:pt x="713613" y="155105"/>
                    </a:cubicBezTo>
                    <a:cubicBezTo>
                      <a:pt x="706755" y="148476"/>
                      <a:pt x="701611" y="140475"/>
                      <a:pt x="698182" y="131102"/>
                    </a:cubicBezTo>
                    <a:cubicBezTo>
                      <a:pt x="694753" y="121730"/>
                      <a:pt x="693039" y="111328"/>
                      <a:pt x="693039" y="99898"/>
                    </a:cubicBezTo>
                    <a:lnTo>
                      <a:pt x="693039" y="76124"/>
                    </a:lnTo>
                    <a:cubicBezTo>
                      <a:pt x="693039" y="64694"/>
                      <a:pt x="694753" y="54293"/>
                      <a:pt x="698182" y="44920"/>
                    </a:cubicBezTo>
                    <a:cubicBezTo>
                      <a:pt x="701611" y="35547"/>
                      <a:pt x="706755" y="27546"/>
                      <a:pt x="713613" y="20917"/>
                    </a:cubicBezTo>
                    <a:cubicBezTo>
                      <a:pt x="720471" y="14288"/>
                      <a:pt x="729157" y="9144"/>
                      <a:pt x="739673" y="5487"/>
                    </a:cubicBezTo>
                    <a:cubicBezTo>
                      <a:pt x="750189" y="1829"/>
                      <a:pt x="762381" y="0"/>
                      <a:pt x="776249" y="0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b="1" dirty="0">
                  <a:solidFill>
                    <a:srgbClr val="FFCD00"/>
                  </a:solidFill>
                  <a:latin typeface="Formula1 Display Bold" panose="02000000000000000000" pitchFamily="2" charset="0"/>
                </a:endParaRPr>
              </a:p>
            </p:txBody>
          </p:sp>
        </p:grpSp>
      </p:grpSp>
      <p:grpSp>
        <p:nvGrpSpPr>
          <p:cNvPr id="1051" name="SECTOR 2">
            <a:extLst>
              <a:ext uri="{FF2B5EF4-FFF2-40B4-BE49-F238E27FC236}">
                <a16:creationId xmlns:a16="http://schemas.microsoft.com/office/drawing/2014/main" id="{77A77AE9-DCFE-9ADF-CA04-8ADCEACE1311}"/>
              </a:ext>
            </a:extLst>
          </p:cNvPr>
          <p:cNvGrpSpPr/>
          <p:nvPr/>
        </p:nvGrpSpPr>
        <p:grpSpPr>
          <a:xfrm>
            <a:off x="6865303" y="910876"/>
            <a:ext cx="2455509" cy="3974024"/>
            <a:chOff x="6865303" y="910876"/>
            <a:chExt cx="2455509" cy="3974024"/>
          </a:xfrm>
        </p:grpSpPr>
        <p:sp>
          <p:nvSpPr>
            <p:cNvPr id="39" name="sector 2">
              <a:extLst>
                <a:ext uri="{FF2B5EF4-FFF2-40B4-BE49-F238E27FC236}">
                  <a16:creationId xmlns:a16="http://schemas.microsoft.com/office/drawing/2014/main" id="{E744D9AB-C0A8-2D2A-7D72-7C9C2D5A26CF}"/>
                </a:ext>
              </a:extLst>
            </p:cNvPr>
            <p:cNvSpPr/>
            <p:nvPr/>
          </p:nvSpPr>
          <p:spPr>
            <a:xfrm>
              <a:off x="6865303" y="910876"/>
              <a:ext cx="2455509" cy="3974024"/>
            </a:xfrm>
            <a:custGeom>
              <a:avLst/>
              <a:gdLst>
                <a:gd name="connsiteX0" fmla="*/ 2289947 w 2482557"/>
                <a:gd name="connsiteY0" fmla="*/ 3957129 h 3957129"/>
                <a:gd name="connsiteX1" fmla="*/ 2386662 w 2482557"/>
                <a:gd name="connsiteY1" fmla="*/ 3605437 h 3957129"/>
                <a:gd name="connsiteX2" fmla="*/ 1586562 w 2482557"/>
                <a:gd name="connsiteY2" fmla="*/ 3121860 h 3957129"/>
                <a:gd name="connsiteX3" fmla="*/ 1621731 w 2482557"/>
                <a:gd name="connsiteY3" fmla="*/ 2814129 h 3957129"/>
                <a:gd name="connsiteX4" fmla="*/ 1551393 w 2482557"/>
                <a:gd name="connsiteY4" fmla="*/ 2541568 h 3957129"/>
                <a:gd name="connsiteX5" fmla="*/ 373224 w 2482557"/>
                <a:gd name="connsiteY5" fmla="*/ 2216253 h 3957129"/>
                <a:gd name="connsiteX6" fmla="*/ 21531 w 2482557"/>
                <a:gd name="connsiteY6" fmla="*/ 1794222 h 3957129"/>
                <a:gd name="connsiteX7" fmla="*/ 109454 w 2482557"/>
                <a:gd name="connsiteY7" fmla="*/ 1319437 h 3957129"/>
                <a:gd name="connsiteX8" fmla="*/ 689747 w 2482557"/>
                <a:gd name="connsiteY8" fmla="*/ 1099629 h 3957129"/>
                <a:gd name="connsiteX9" fmla="*/ 1612939 w 2482557"/>
                <a:gd name="connsiteY9" fmla="*/ 721560 h 3957129"/>
                <a:gd name="connsiteX10" fmla="*/ 1894293 w 2482557"/>
                <a:gd name="connsiteY10" fmla="*/ 765522 h 3957129"/>
                <a:gd name="connsiteX11" fmla="*/ 2193231 w 2482557"/>
                <a:gd name="connsiteY11" fmla="*/ 1099629 h 3957129"/>
                <a:gd name="connsiteX12" fmla="*/ 2430624 w 2482557"/>
                <a:gd name="connsiteY12" fmla="*/ 1055668 h 3957129"/>
                <a:gd name="connsiteX13" fmla="*/ 2413039 w 2482557"/>
                <a:gd name="connsiteY13" fmla="*/ 835860 h 3957129"/>
                <a:gd name="connsiteX14" fmla="*/ 1700862 w 2482557"/>
                <a:gd name="connsiteY14" fmla="*/ 70929 h 3957129"/>
                <a:gd name="connsiteX15" fmla="*/ 1498639 w 2482557"/>
                <a:gd name="connsiteY15" fmla="*/ 44553 h 3957129"/>
                <a:gd name="connsiteX16" fmla="*/ 1164531 w 2482557"/>
                <a:gd name="connsiteY16" fmla="*/ 167645 h 3957129"/>
                <a:gd name="connsiteX17" fmla="*/ 997477 w 2482557"/>
                <a:gd name="connsiteY17" fmla="*/ 70929 h 3957129"/>
                <a:gd name="connsiteX18" fmla="*/ 821631 w 2482557"/>
                <a:gd name="connsiteY18" fmla="*/ 591 h 3957129"/>
                <a:gd name="connsiteX19" fmla="*/ 672162 w 2482557"/>
                <a:gd name="connsiteY19" fmla="*/ 53345 h 3957129"/>
                <a:gd name="connsiteX0" fmla="*/ 2275987 w 2482557"/>
                <a:gd name="connsiteY0" fmla="*/ 3971090 h 3971090"/>
                <a:gd name="connsiteX1" fmla="*/ 2386662 w 2482557"/>
                <a:gd name="connsiteY1" fmla="*/ 3605437 h 3971090"/>
                <a:gd name="connsiteX2" fmla="*/ 1586562 w 2482557"/>
                <a:gd name="connsiteY2" fmla="*/ 3121860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86662 w 2482557"/>
                <a:gd name="connsiteY1" fmla="*/ 3605437 h 3971090"/>
                <a:gd name="connsiteX2" fmla="*/ 1586562 w 2482557"/>
                <a:gd name="connsiteY2" fmla="*/ 3121860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41291 w 2482557"/>
                <a:gd name="connsiteY1" fmla="*/ 3581006 h 3971090"/>
                <a:gd name="connsiteX2" fmla="*/ 1586562 w 2482557"/>
                <a:gd name="connsiteY2" fmla="*/ 3121860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41291 w 2482557"/>
                <a:gd name="connsiteY1" fmla="*/ 3581006 h 3971090"/>
                <a:gd name="connsiteX2" fmla="*/ 1586562 w 2482557"/>
                <a:gd name="connsiteY2" fmla="*/ 3121860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62231 w 2482557"/>
                <a:gd name="connsiteY1" fmla="*/ 3587986 h 3971090"/>
                <a:gd name="connsiteX2" fmla="*/ 1586562 w 2482557"/>
                <a:gd name="connsiteY2" fmla="*/ 3121860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62231 w 2482557"/>
                <a:gd name="connsiteY1" fmla="*/ 3587986 h 3971090"/>
                <a:gd name="connsiteX2" fmla="*/ 1638913 w 2482557"/>
                <a:gd name="connsiteY2" fmla="*/ 3226562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62231 w 2482557"/>
                <a:gd name="connsiteY1" fmla="*/ 3587986 h 3971090"/>
                <a:gd name="connsiteX2" fmla="*/ 1590052 w 2482557"/>
                <a:gd name="connsiteY2" fmla="*/ 3195152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590052 w 2482557"/>
                <a:gd name="connsiteY2" fmla="*/ 3195152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590052 w 2482557"/>
                <a:gd name="connsiteY2" fmla="*/ 3195152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607503 w 2482557"/>
                <a:gd name="connsiteY2" fmla="*/ 3184682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607503 w 2482557"/>
                <a:gd name="connsiteY2" fmla="*/ 3184682 h 3971090"/>
                <a:gd name="connsiteX3" fmla="*/ 1621731 w 2482557"/>
                <a:gd name="connsiteY3" fmla="*/ 2814129 h 3971090"/>
                <a:gd name="connsiteX4" fmla="*/ 1551393 w 2482557"/>
                <a:gd name="connsiteY4" fmla="*/ 2541568 h 3971090"/>
                <a:gd name="connsiteX5" fmla="*/ 373224 w 2482557"/>
                <a:gd name="connsiteY5" fmla="*/ 2216253 h 3971090"/>
                <a:gd name="connsiteX6" fmla="*/ 21531 w 2482557"/>
                <a:gd name="connsiteY6" fmla="*/ 1794222 h 3971090"/>
                <a:gd name="connsiteX7" fmla="*/ 109454 w 2482557"/>
                <a:gd name="connsiteY7" fmla="*/ 1319437 h 3971090"/>
                <a:gd name="connsiteX8" fmla="*/ 689747 w 2482557"/>
                <a:gd name="connsiteY8" fmla="*/ 1099629 h 3971090"/>
                <a:gd name="connsiteX9" fmla="*/ 1612939 w 2482557"/>
                <a:gd name="connsiteY9" fmla="*/ 721560 h 3971090"/>
                <a:gd name="connsiteX10" fmla="*/ 1894293 w 2482557"/>
                <a:gd name="connsiteY10" fmla="*/ 765522 h 3971090"/>
                <a:gd name="connsiteX11" fmla="*/ 2193231 w 2482557"/>
                <a:gd name="connsiteY11" fmla="*/ 1099629 h 3971090"/>
                <a:gd name="connsiteX12" fmla="*/ 2430624 w 2482557"/>
                <a:gd name="connsiteY12" fmla="*/ 1055668 h 3971090"/>
                <a:gd name="connsiteX13" fmla="*/ 2413039 w 2482557"/>
                <a:gd name="connsiteY13" fmla="*/ 835860 h 3971090"/>
                <a:gd name="connsiteX14" fmla="*/ 1700862 w 2482557"/>
                <a:gd name="connsiteY14" fmla="*/ 70929 h 3971090"/>
                <a:gd name="connsiteX15" fmla="*/ 1498639 w 2482557"/>
                <a:gd name="connsiteY15" fmla="*/ 44553 h 3971090"/>
                <a:gd name="connsiteX16" fmla="*/ 1164531 w 2482557"/>
                <a:gd name="connsiteY16" fmla="*/ 167645 h 3971090"/>
                <a:gd name="connsiteX17" fmla="*/ 997477 w 2482557"/>
                <a:gd name="connsiteY17" fmla="*/ 70929 h 3971090"/>
                <a:gd name="connsiteX18" fmla="*/ 821631 w 2482557"/>
                <a:gd name="connsiteY18" fmla="*/ 591 h 3971090"/>
                <a:gd name="connsiteX19" fmla="*/ 672162 w 2482557"/>
                <a:gd name="connsiteY19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607503 w 2482557"/>
                <a:gd name="connsiteY2" fmla="*/ 3184682 h 3971090"/>
                <a:gd name="connsiteX3" fmla="*/ 1551393 w 2482557"/>
                <a:gd name="connsiteY3" fmla="*/ 2541568 h 3971090"/>
                <a:gd name="connsiteX4" fmla="*/ 373224 w 2482557"/>
                <a:gd name="connsiteY4" fmla="*/ 2216253 h 3971090"/>
                <a:gd name="connsiteX5" fmla="*/ 21531 w 2482557"/>
                <a:gd name="connsiteY5" fmla="*/ 1794222 h 3971090"/>
                <a:gd name="connsiteX6" fmla="*/ 109454 w 2482557"/>
                <a:gd name="connsiteY6" fmla="*/ 1319437 h 3971090"/>
                <a:gd name="connsiteX7" fmla="*/ 689747 w 2482557"/>
                <a:gd name="connsiteY7" fmla="*/ 1099629 h 3971090"/>
                <a:gd name="connsiteX8" fmla="*/ 1612939 w 2482557"/>
                <a:gd name="connsiteY8" fmla="*/ 721560 h 3971090"/>
                <a:gd name="connsiteX9" fmla="*/ 1894293 w 2482557"/>
                <a:gd name="connsiteY9" fmla="*/ 765522 h 3971090"/>
                <a:gd name="connsiteX10" fmla="*/ 2193231 w 2482557"/>
                <a:gd name="connsiteY10" fmla="*/ 1099629 h 3971090"/>
                <a:gd name="connsiteX11" fmla="*/ 2430624 w 2482557"/>
                <a:gd name="connsiteY11" fmla="*/ 1055668 h 3971090"/>
                <a:gd name="connsiteX12" fmla="*/ 2413039 w 2482557"/>
                <a:gd name="connsiteY12" fmla="*/ 835860 h 3971090"/>
                <a:gd name="connsiteX13" fmla="*/ 1700862 w 2482557"/>
                <a:gd name="connsiteY13" fmla="*/ 70929 h 3971090"/>
                <a:gd name="connsiteX14" fmla="*/ 1498639 w 2482557"/>
                <a:gd name="connsiteY14" fmla="*/ 44553 h 3971090"/>
                <a:gd name="connsiteX15" fmla="*/ 1164531 w 2482557"/>
                <a:gd name="connsiteY15" fmla="*/ 167645 h 3971090"/>
                <a:gd name="connsiteX16" fmla="*/ 997477 w 2482557"/>
                <a:gd name="connsiteY16" fmla="*/ 70929 h 3971090"/>
                <a:gd name="connsiteX17" fmla="*/ 821631 w 2482557"/>
                <a:gd name="connsiteY17" fmla="*/ 591 h 3971090"/>
                <a:gd name="connsiteX18" fmla="*/ 672162 w 2482557"/>
                <a:gd name="connsiteY18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607503 w 2482557"/>
                <a:gd name="connsiteY2" fmla="*/ 3184682 h 3971090"/>
                <a:gd name="connsiteX3" fmla="*/ 1551393 w 2482557"/>
                <a:gd name="connsiteY3" fmla="*/ 2541568 h 3971090"/>
                <a:gd name="connsiteX4" fmla="*/ 373224 w 2482557"/>
                <a:gd name="connsiteY4" fmla="*/ 2216253 h 3971090"/>
                <a:gd name="connsiteX5" fmla="*/ 21531 w 2482557"/>
                <a:gd name="connsiteY5" fmla="*/ 1794222 h 3971090"/>
                <a:gd name="connsiteX6" fmla="*/ 109454 w 2482557"/>
                <a:gd name="connsiteY6" fmla="*/ 1319437 h 3971090"/>
                <a:gd name="connsiteX7" fmla="*/ 689747 w 2482557"/>
                <a:gd name="connsiteY7" fmla="*/ 1099629 h 3971090"/>
                <a:gd name="connsiteX8" fmla="*/ 1612939 w 2482557"/>
                <a:gd name="connsiteY8" fmla="*/ 721560 h 3971090"/>
                <a:gd name="connsiteX9" fmla="*/ 1894293 w 2482557"/>
                <a:gd name="connsiteY9" fmla="*/ 765522 h 3971090"/>
                <a:gd name="connsiteX10" fmla="*/ 2193231 w 2482557"/>
                <a:gd name="connsiteY10" fmla="*/ 1099629 h 3971090"/>
                <a:gd name="connsiteX11" fmla="*/ 2430624 w 2482557"/>
                <a:gd name="connsiteY11" fmla="*/ 1055668 h 3971090"/>
                <a:gd name="connsiteX12" fmla="*/ 2413039 w 2482557"/>
                <a:gd name="connsiteY12" fmla="*/ 835860 h 3971090"/>
                <a:gd name="connsiteX13" fmla="*/ 1700862 w 2482557"/>
                <a:gd name="connsiteY13" fmla="*/ 70929 h 3971090"/>
                <a:gd name="connsiteX14" fmla="*/ 1498639 w 2482557"/>
                <a:gd name="connsiteY14" fmla="*/ 44553 h 3971090"/>
                <a:gd name="connsiteX15" fmla="*/ 1164531 w 2482557"/>
                <a:gd name="connsiteY15" fmla="*/ 167645 h 3971090"/>
                <a:gd name="connsiteX16" fmla="*/ 997477 w 2482557"/>
                <a:gd name="connsiteY16" fmla="*/ 70929 h 3971090"/>
                <a:gd name="connsiteX17" fmla="*/ 821631 w 2482557"/>
                <a:gd name="connsiteY17" fmla="*/ 591 h 3971090"/>
                <a:gd name="connsiteX18" fmla="*/ 672162 w 2482557"/>
                <a:gd name="connsiteY18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576093 w 2482557"/>
                <a:gd name="connsiteY2" fmla="*/ 3135821 h 3971090"/>
                <a:gd name="connsiteX3" fmla="*/ 1551393 w 2482557"/>
                <a:gd name="connsiteY3" fmla="*/ 2541568 h 3971090"/>
                <a:gd name="connsiteX4" fmla="*/ 373224 w 2482557"/>
                <a:gd name="connsiteY4" fmla="*/ 2216253 h 3971090"/>
                <a:gd name="connsiteX5" fmla="*/ 21531 w 2482557"/>
                <a:gd name="connsiteY5" fmla="*/ 1794222 h 3971090"/>
                <a:gd name="connsiteX6" fmla="*/ 109454 w 2482557"/>
                <a:gd name="connsiteY6" fmla="*/ 1319437 h 3971090"/>
                <a:gd name="connsiteX7" fmla="*/ 689747 w 2482557"/>
                <a:gd name="connsiteY7" fmla="*/ 1099629 h 3971090"/>
                <a:gd name="connsiteX8" fmla="*/ 1612939 w 2482557"/>
                <a:gd name="connsiteY8" fmla="*/ 721560 h 3971090"/>
                <a:gd name="connsiteX9" fmla="*/ 1894293 w 2482557"/>
                <a:gd name="connsiteY9" fmla="*/ 765522 h 3971090"/>
                <a:gd name="connsiteX10" fmla="*/ 2193231 w 2482557"/>
                <a:gd name="connsiteY10" fmla="*/ 1099629 h 3971090"/>
                <a:gd name="connsiteX11" fmla="*/ 2430624 w 2482557"/>
                <a:gd name="connsiteY11" fmla="*/ 1055668 h 3971090"/>
                <a:gd name="connsiteX12" fmla="*/ 2413039 w 2482557"/>
                <a:gd name="connsiteY12" fmla="*/ 835860 h 3971090"/>
                <a:gd name="connsiteX13" fmla="*/ 1700862 w 2482557"/>
                <a:gd name="connsiteY13" fmla="*/ 70929 h 3971090"/>
                <a:gd name="connsiteX14" fmla="*/ 1498639 w 2482557"/>
                <a:gd name="connsiteY14" fmla="*/ 44553 h 3971090"/>
                <a:gd name="connsiteX15" fmla="*/ 1164531 w 2482557"/>
                <a:gd name="connsiteY15" fmla="*/ 167645 h 3971090"/>
                <a:gd name="connsiteX16" fmla="*/ 997477 w 2482557"/>
                <a:gd name="connsiteY16" fmla="*/ 70929 h 3971090"/>
                <a:gd name="connsiteX17" fmla="*/ 821631 w 2482557"/>
                <a:gd name="connsiteY17" fmla="*/ 591 h 3971090"/>
                <a:gd name="connsiteX18" fmla="*/ 672162 w 2482557"/>
                <a:gd name="connsiteY18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579583 w 2482557"/>
                <a:gd name="connsiteY2" fmla="*/ 3156762 h 3971090"/>
                <a:gd name="connsiteX3" fmla="*/ 1551393 w 2482557"/>
                <a:gd name="connsiteY3" fmla="*/ 2541568 h 3971090"/>
                <a:gd name="connsiteX4" fmla="*/ 373224 w 2482557"/>
                <a:gd name="connsiteY4" fmla="*/ 2216253 h 3971090"/>
                <a:gd name="connsiteX5" fmla="*/ 21531 w 2482557"/>
                <a:gd name="connsiteY5" fmla="*/ 1794222 h 3971090"/>
                <a:gd name="connsiteX6" fmla="*/ 109454 w 2482557"/>
                <a:gd name="connsiteY6" fmla="*/ 1319437 h 3971090"/>
                <a:gd name="connsiteX7" fmla="*/ 689747 w 2482557"/>
                <a:gd name="connsiteY7" fmla="*/ 1099629 h 3971090"/>
                <a:gd name="connsiteX8" fmla="*/ 1612939 w 2482557"/>
                <a:gd name="connsiteY8" fmla="*/ 721560 h 3971090"/>
                <a:gd name="connsiteX9" fmla="*/ 1894293 w 2482557"/>
                <a:gd name="connsiteY9" fmla="*/ 765522 h 3971090"/>
                <a:gd name="connsiteX10" fmla="*/ 2193231 w 2482557"/>
                <a:gd name="connsiteY10" fmla="*/ 1099629 h 3971090"/>
                <a:gd name="connsiteX11" fmla="*/ 2430624 w 2482557"/>
                <a:gd name="connsiteY11" fmla="*/ 1055668 h 3971090"/>
                <a:gd name="connsiteX12" fmla="*/ 2413039 w 2482557"/>
                <a:gd name="connsiteY12" fmla="*/ 835860 h 3971090"/>
                <a:gd name="connsiteX13" fmla="*/ 1700862 w 2482557"/>
                <a:gd name="connsiteY13" fmla="*/ 70929 h 3971090"/>
                <a:gd name="connsiteX14" fmla="*/ 1498639 w 2482557"/>
                <a:gd name="connsiteY14" fmla="*/ 44553 h 3971090"/>
                <a:gd name="connsiteX15" fmla="*/ 1164531 w 2482557"/>
                <a:gd name="connsiteY15" fmla="*/ 167645 h 3971090"/>
                <a:gd name="connsiteX16" fmla="*/ 997477 w 2482557"/>
                <a:gd name="connsiteY16" fmla="*/ 70929 h 3971090"/>
                <a:gd name="connsiteX17" fmla="*/ 821631 w 2482557"/>
                <a:gd name="connsiteY17" fmla="*/ 591 h 3971090"/>
                <a:gd name="connsiteX18" fmla="*/ 672162 w 2482557"/>
                <a:gd name="connsiteY18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579583 w 2482557"/>
                <a:gd name="connsiteY2" fmla="*/ 3156762 h 3971090"/>
                <a:gd name="connsiteX3" fmla="*/ 1579314 w 2482557"/>
                <a:gd name="connsiteY3" fmla="*/ 2569489 h 3971090"/>
                <a:gd name="connsiteX4" fmla="*/ 373224 w 2482557"/>
                <a:gd name="connsiteY4" fmla="*/ 2216253 h 3971090"/>
                <a:gd name="connsiteX5" fmla="*/ 21531 w 2482557"/>
                <a:gd name="connsiteY5" fmla="*/ 1794222 h 3971090"/>
                <a:gd name="connsiteX6" fmla="*/ 109454 w 2482557"/>
                <a:gd name="connsiteY6" fmla="*/ 1319437 h 3971090"/>
                <a:gd name="connsiteX7" fmla="*/ 689747 w 2482557"/>
                <a:gd name="connsiteY7" fmla="*/ 1099629 h 3971090"/>
                <a:gd name="connsiteX8" fmla="*/ 1612939 w 2482557"/>
                <a:gd name="connsiteY8" fmla="*/ 721560 h 3971090"/>
                <a:gd name="connsiteX9" fmla="*/ 1894293 w 2482557"/>
                <a:gd name="connsiteY9" fmla="*/ 765522 h 3971090"/>
                <a:gd name="connsiteX10" fmla="*/ 2193231 w 2482557"/>
                <a:gd name="connsiteY10" fmla="*/ 1099629 h 3971090"/>
                <a:gd name="connsiteX11" fmla="*/ 2430624 w 2482557"/>
                <a:gd name="connsiteY11" fmla="*/ 1055668 h 3971090"/>
                <a:gd name="connsiteX12" fmla="*/ 2413039 w 2482557"/>
                <a:gd name="connsiteY12" fmla="*/ 835860 h 3971090"/>
                <a:gd name="connsiteX13" fmla="*/ 1700862 w 2482557"/>
                <a:gd name="connsiteY13" fmla="*/ 70929 h 3971090"/>
                <a:gd name="connsiteX14" fmla="*/ 1498639 w 2482557"/>
                <a:gd name="connsiteY14" fmla="*/ 44553 h 3971090"/>
                <a:gd name="connsiteX15" fmla="*/ 1164531 w 2482557"/>
                <a:gd name="connsiteY15" fmla="*/ 167645 h 3971090"/>
                <a:gd name="connsiteX16" fmla="*/ 997477 w 2482557"/>
                <a:gd name="connsiteY16" fmla="*/ 70929 h 3971090"/>
                <a:gd name="connsiteX17" fmla="*/ 821631 w 2482557"/>
                <a:gd name="connsiteY17" fmla="*/ 591 h 3971090"/>
                <a:gd name="connsiteX18" fmla="*/ 672162 w 2482557"/>
                <a:gd name="connsiteY18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579583 w 2482557"/>
                <a:gd name="connsiteY2" fmla="*/ 3156762 h 3971090"/>
                <a:gd name="connsiteX3" fmla="*/ 1579314 w 2482557"/>
                <a:gd name="connsiteY3" fmla="*/ 2569489 h 3971090"/>
                <a:gd name="connsiteX4" fmla="*/ 373224 w 2482557"/>
                <a:gd name="connsiteY4" fmla="*/ 2216253 h 3971090"/>
                <a:gd name="connsiteX5" fmla="*/ 21531 w 2482557"/>
                <a:gd name="connsiteY5" fmla="*/ 1794222 h 3971090"/>
                <a:gd name="connsiteX6" fmla="*/ 109454 w 2482557"/>
                <a:gd name="connsiteY6" fmla="*/ 1319437 h 3971090"/>
                <a:gd name="connsiteX7" fmla="*/ 689747 w 2482557"/>
                <a:gd name="connsiteY7" fmla="*/ 1099629 h 3971090"/>
                <a:gd name="connsiteX8" fmla="*/ 1612939 w 2482557"/>
                <a:gd name="connsiteY8" fmla="*/ 721560 h 3971090"/>
                <a:gd name="connsiteX9" fmla="*/ 1894293 w 2482557"/>
                <a:gd name="connsiteY9" fmla="*/ 765522 h 3971090"/>
                <a:gd name="connsiteX10" fmla="*/ 2193231 w 2482557"/>
                <a:gd name="connsiteY10" fmla="*/ 1099629 h 3971090"/>
                <a:gd name="connsiteX11" fmla="*/ 2430624 w 2482557"/>
                <a:gd name="connsiteY11" fmla="*/ 1055668 h 3971090"/>
                <a:gd name="connsiteX12" fmla="*/ 2413039 w 2482557"/>
                <a:gd name="connsiteY12" fmla="*/ 835860 h 3971090"/>
                <a:gd name="connsiteX13" fmla="*/ 1700862 w 2482557"/>
                <a:gd name="connsiteY13" fmla="*/ 70929 h 3971090"/>
                <a:gd name="connsiteX14" fmla="*/ 1498639 w 2482557"/>
                <a:gd name="connsiteY14" fmla="*/ 44553 h 3971090"/>
                <a:gd name="connsiteX15" fmla="*/ 1164531 w 2482557"/>
                <a:gd name="connsiteY15" fmla="*/ 167645 h 3971090"/>
                <a:gd name="connsiteX16" fmla="*/ 997477 w 2482557"/>
                <a:gd name="connsiteY16" fmla="*/ 70929 h 3971090"/>
                <a:gd name="connsiteX17" fmla="*/ 821631 w 2482557"/>
                <a:gd name="connsiteY17" fmla="*/ 591 h 3971090"/>
                <a:gd name="connsiteX18" fmla="*/ 672162 w 2482557"/>
                <a:gd name="connsiteY18" fmla="*/ 53345 h 3971090"/>
                <a:gd name="connsiteX0" fmla="*/ 2275987 w 2482557"/>
                <a:gd name="connsiteY0" fmla="*/ 3971090 h 3971090"/>
                <a:gd name="connsiteX1" fmla="*/ 2365721 w 2482557"/>
                <a:gd name="connsiteY1" fmla="*/ 3612417 h 3971090"/>
                <a:gd name="connsiteX2" fmla="*/ 1579583 w 2482557"/>
                <a:gd name="connsiteY2" fmla="*/ 3156762 h 3971090"/>
                <a:gd name="connsiteX3" fmla="*/ 1568844 w 2482557"/>
                <a:gd name="connsiteY3" fmla="*/ 2572979 h 3971090"/>
                <a:gd name="connsiteX4" fmla="*/ 373224 w 2482557"/>
                <a:gd name="connsiteY4" fmla="*/ 2216253 h 3971090"/>
                <a:gd name="connsiteX5" fmla="*/ 21531 w 2482557"/>
                <a:gd name="connsiteY5" fmla="*/ 1794222 h 3971090"/>
                <a:gd name="connsiteX6" fmla="*/ 109454 w 2482557"/>
                <a:gd name="connsiteY6" fmla="*/ 1319437 h 3971090"/>
                <a:gd name="connsiteX7" fmla="*/ 689747 w 2482557"/>
                <a:gd name="connsiteY7" fmla="*/ 1099629 h 3971090"/>
                <a:gd name="connsiteX8" fmla="*/ 1612939 w 2482557"/>
                <a:gd name="connsiteY8" fmla="*/ 721560 h 3971090"/>
                <a:gd name="connsiteX9" fmla="*/ 1894293 w 2482557"/>
                <a:gd name="connsiteY9" fmla="*/ 765522 h 3971090"/>
                <a:gd name="connsiteX10" fmla="*/ 2193231 w 2482557"/>
                <a:gd name="connsiteY10" fmla="*/ 1099629 h 3971090"/>
                <a:gd name="connsiteX11" fmla="*/ 2430624 w 2482557"/>
                <a:gd name="connsiteY11" fmla="*/ 1055668 h 3971090"/>
                <a:gd name="connsiteX12" fmla="*/ 2413039 w 2482557"/>
                <a:gd name="connsiteY12" fmla="*/ 835860 h 3971090"/>
                <a:gd name="connsiteX13" fmla="*/ 1700862 w 2482557"/>
                <a:gd name="connsiteY13" fmla="*/ 70929 h 3971090"/>
                <a:gd name="connsiteX14" fmla="*/ 1498639 w 2482557"/>
                <a:gd name="connsiteY14" fmla="*/ 44553 h 3971090"/>
                <a:gd name="connsiteX15" fmla="*/ 1164531 w 2482557"/>
                <a:gd name="connsiteY15" fmla="*/ 167645 h 3971090"/>
                <a:gd name="connsiteX16" fmla="*/ 997477 w 2482557"/>
                <a:gd name="connsiteY16" fmla="*/ 70929 h 3971090"/>
                <a:gd name="connsiteX17" fmla="*/ 821631 w 2482557"/>
                <a:gd name="connsiteY17" fmla="*/ 591 h 3971090"/>
                <a:gd name="connsiteX18" fmla="*/ 672162 w 2482557"/>
                <a:gd name="connsiteY18" fmla="*/ 53345 h 3971090"/>
                <a:gd name="connsiteX0" fmla="*/ 2268245 w 2474815"/>
                <a:gd name="connsiteY0" fmla="*/ 3971090 h 3971090"/>
                <a:gd name="connsiteX1" fmla="*/ 2357979 w 2474815"/>
                <a:gd name="connsiteY1" fmla="*/ 3612417 h 3971090"/>
                <a:gd name="connsiteX2" fmla="*/ 1571841 w 2474815"/>
                <a:gd name="connsiteY2" fmla="*/ 3156762 h 3971090"/>
                <a:gd name="connsiteX3" fmla="*/ 1561102 w 2474815"/>
                <a:gd name="connsiteY3" fmla="*/ 2572979 h 3971090"/>
                <a:gd name="connsiteX4" fmla="*/ 260780 w 2474815"/>
                <a:gd name="connsiteY4" fmla="*/ 2170882 h 3971090"/>
                <a:gd name="connsiteX5" fmla="*/ 13789 w 2474815"/>
                <a:gd name="connsiteY5" fmla="*/ 1794222 h 3971090"/>
                <a:gd name="connsiteX6" fmla="*/ 101712 w 2474815"/>
                <a:gd name="connsiteY6" fmla="*/ 1319437 h 3971090"/>
                <a:gd name="connsiteX7" fmla="*/ 682005 w 2474815"/>
                <a:gd name="connsiteY7" fmla="*/ 1099629 h 3971090"/>
                <a:gd name="connsiteX8" fmla="*/ 1605197 w 2474815"/>
                <a:gd name="connsiteY8" fmla="*/ 721560 h 3971090"/>
                <a:gd name="connsiteX9" fmla="*/ 1886551 w 2474815"/>
                <a:gd name="connsiteY9" fmla="*/ 765522 h 3971090"/>
                <a:gd name="connsiteX10" fmla="*/ 2185489 w 2474815"/>
                <a:gd name="connsiteY10" fmla="*/ 1099629 h 3971090"/>
                <a:gd name="connsiteX11" fmla="*/ 2422882 w 2474815"/>
                <a:gd name="connsiteY11" fmla="*/ 1055668 h 3971090"/>
                <a:gd name="connsiteX12" fmla="*/ 2405297 w 2474815"/>
                <a:gd name="connsiteY12" fmla="*/ 835860 h 3971090"/>
                <a:gd name="connsiteX13" fmla="*/ 1693120 w 2474815"/>
                <a:gd name="connsiteY13" fmla="*/ 70929 h 3971090"/>
                <a:gd name="connsiteX14" fmla="*/ 1490897 w 2474815"/>
                <a:gd name="connsiteY14" fmla="*/ 44553 h 3971090"/>
                <a:gd name="connsiteX15" fmla="*/ 1156789 w 2474815"/>
                <a:gd name="connsiteY15" fmla="*/ 167645 h 3971090"/>
                <a:gd name="connsiteX16" fmla="*/ 989735 w 2474815"/>
                <a:gd name="connsiteY16" fmla="*/ 70929 h 3971090"/>
                <a:gd name="connsiteX17" fmla="*/ 813889 w 2474815"/>
                <a:gd name="connsiteY17" fmla="*/ 591 h 3971090"/>
                <a:gd name="connsiteX18" fmla="*/ 664420 w 2474815"/>
                <a:gd name="connsiteY18" fmla="*/ 53345 h 3971090"/>
                <a:gd name="connsiteX0" fmla="*/ 2268245 w 2474815"/>
                <a:gd name="connsiteY0" fmla="*/ 3971090 h 3971090"/>
                <a:gd name="connsiteX1" fmla="*/ 2357979 w 2474815"/>
                <a:gd name="connsiteY1" fmla="*/ 3612417 h 3971090"/>
                <a:gd name="connsiteX2" fmla="*/ 1571841 w 2474815"/>
                <a:gd name="connsiteY2" fmla="*/ 3156762 h 3971090"/>
                <a:gd name="connsiteX3" fmla="*/ 1561102 w 2474815"/>
                <a:gd name="connsiteY3" fmla="*/ 2572979 h 3971090"/>
                <a:gd name="connsiteX4" fmla="*/ 260780 w 2474815"/>
                <a:gd name="connsiteY4" fmla="*/ 2170882 h 3971090"/>
                <a:gd name="connsiteX5" fmla="*/ 13789 w 2474815"/>
                <a:gd name="connsiteY5" fmla="*/ 1794222 h 3971090"/>
                <a:gd name="connsiteX6" fmla="*/ 101712 w 2474815"/>
                <a:gd name="connsiteY6" fmla="*/ 1319437 h 3971090"/>
                <a:gd name="connsiteX7" fmla="*/ 682005 w 2474815"/>
                <a:gd name="connsiteY7" fmla="*/ 1099629 h 3971090"/>
                <a:gd name="connsiteX8" fmla="*/ 1605197 w 2474815"/>
                <a:gd name="connsiteY8" fmla="*/ 721560 h 3971090"/>
                <a:gd name="connsiteX9" fmla="*/ 1886551 w 2474815"/>
                <a:gd name="connsiteY9" fmla="*/ 765522 h 3971090"/>
                <a:gd name="connsiteX10" fmla="*/ 2185489 w 2474815"/>
                <a:gd name="connsiteY10" fmla="*/ 1099629 h 3971090"/>
                <a:gd name="connsiteX11" fmla="*/ 2422882 w 2474815"/>
                <a:gd name="connsiteY11" fmla="*/ 1055668 h 3971090"/>
                <a:gd name="connsiteX12" fmla="*/ 2405297 w 2474815"/>
                <a:gd name="connsiteY12" fmla="*/ 835860 h 3971090"/>
                <a:gd name="connsiteX13" fmla="*/ 1693120 w 2474815"/>
                <a:gd name="connsiteY13" fmla="*/ 70929 h 3971090"/>
                <a:gd name="connsiteX14" fmla="*/ 1490897 w 2474815"/>
                <a:gd name="connsiteY14" fmla="*/ 44553 h 3971090"/>
                <a:gd name="connsiteX15" fmla="*/ 1156789 w 2474815"/>
                <a:gd name="connsiteY15" fmla="*/ 167645 h 3971090"/>
                <a:gd name="connsiteX16" fmla="*/ 989735 w 2474815"/>
                <a:gd name="connsiteY16" fmla="*/ 70929 h 3971090"/>
                <a:gd name="connsiteX17" fmla="*/ 813889 w 2474815"/>
                <a:gd name="connsiteY17" fmla="*/ 591 h 3971090"/>
                <a:gd name="connsiteX18" fmla="*/ 664420 w 2474815"/>
                <a:gd name="connsiteY18" fmla="*/ 53345 h 3971090"/>
                <a:gd name="connsiteX0" fmla="*/ 2282321 w 2488891"/>
                <a:gd name="connsiteY0" fmla="*/ 3971090 h 3971090"/>
                <a:gd name="connsiteX1" fmla="*/ 2372055 w 2488891"/>
                <a:gd name="connsiteY1" fmla="*/ 3612417 h 3971090"/>
                <a:gd name="connsiteX2" fmla="*/ 1585917 w 2488891"/>
                <a:gd name="connsiteY2" fmla="*/ 3156762 h 3971090"/>
                <a:gd name="connsiteX3" fmla="*/ 1575178 w 2488891"/>
                <a:gd name="connsiteY3" fmla="*/ 2572979 h 3971090"/>
                <a:gd name="connsiteX4" fmla="*/ 274856 w 2488891"/>
                <a:gd name="connsiteY4" fmla="*/ 2170882 h 3971090"/>
                <a:gd name="connsiteX5" fmla="*/ 27865 w 2488891"/>
                <a:gd name="connsiteY5" fmla="*/ 1794222 h 3971090"/>
                <a:gd name="connsiteX6" fmla="*/ 80887 w 2488891"/>
                <a:gd name="connsiteY6" fmla="*/ 1326417 h 3971090"/>
                <a:gd name="connsiteX7" fmla="*/ 696081 w 2488891"/>
                <a:gd name="connsiteY7" fmla="*/ 1099629 h 3971090"/>
                <a:gd name="connsiteX8" fmla="*/ 1619273 w 2488891"/>
                <a:gd name="connsiteY8" fmla="*/ 721560 h 3971090"/>
                <a:gd name="connsiteX9" fmla="*/ 1900627 w 2488891"/>
                <a:gd name="connsiteY9" fmla="*/ 765522 h 3971090"/>
                <a:gd name="connsiteX10" fmla="*/ 2199565 w 2488891"/>
                <a:gd name="connsiteY10" fmla="*/ 1099629 h 3971090"/>
                <a:gd name="connsiteX11" fmla="*/ 2436958 w 2488891"/>
                <a:gd name="connsiteY11" fmla="*/ 1055668 h 3971090"/>
                <a:gd name="connsiteX12" fmla="*/ 2419373 w 2488891"/>
                <a:gd name="connsiteY12" fmla="*/ 835860 h 3971090"/>
                <a:gd name="connsiteX13" fmla="*/ 1707196 w 2488891"/>
                <a:gd name="connsiteY13" fmla="*/ 70929 h 3971090"/>
                <a:gd name="connsiteX14" fmla="*/ 1504973 w 2488891"/>
                <a:gd name="connsiteY14" fmla="*/ 44553 h 3971090"/>
                <a:gd name="connsiteX15" fmla="*/ 1170865 w 2488891"/>
                <a:gd name="connsiteY15" fmla="*/ 167645 h 3971090"/>
                <a:gd name="connsiteX16" fmla="*/ 1003811 w 2488891"/>
                <a:gd name="connsiteY16" fmla="*/ 70929 h 3971090"/>
                <a:gd name="connsiteX17" fmla="*/ 827965 w 2488891"/>
                <a:gd name="connsiteY17" fmla="*/ 591 h 3971090"/>
                <a:gd name="connsiteX18" fmla="*/ 678496 w 2488891"/>
                <a:gd name="connsiteY18" fmla="*/ 53345 h 3971090"/>
                <a:gd name="connsiteX0" fmla="*/ 2282321 w 2488891"/>
                <a:gd name="connsiteY0" fmla="*/ 3971090 h 3971090"/>
                <a:gd name="connsiteX1" fmla="*/ 2372055 w 2488891"/>
                <a:gd name="connsiteY1" fmla="*/ 3612417 h 3971090"/>
                <a:gd name="connsiteX2" fmla="*/ 1585917 w 2488891"/>
                <a:gd name="connsiteY2" fmla="*/ 3156762 h 3971090"/>
                <a:gd name="connsiteX3" fmla="*/ 1575178 w 2488891"/>
                <a:gd name="connsiteY3" fmla="*/ 2572979 h 3971090"/>
                <a:gd name="connsiteX4" fmla="*/ 274856 w 2488891"/>
                <a:gd name="connsiteY4" fmla="*/ 2170882 h 3971090"/>
                <a:gd name="connsiteX5" fmla="*/ 27865 w 2488891"/>
                <a:gd name="connsiteY5" fmla="*/ 1794222 h 3971090"/>
                <a:gd name="connsiteX6" fmla="*/ 80887 w 2488891"/>
                <a:gd name="connsiteY6" fmla="*/ 1326417 h 3971090"/>
                <a:gd name="connsiteX7" fmla="*/ 696081 w 2488891"/>
                <a:gd name="connsiteY7" fmla="*/ 1099629 h 3971090"/>
                <a:gd name="connsiteX8" fmla="*/ 1619273 w 2488891"/>
                <a:gd name="connsiteY8" fmla="*/ 721560 h 3971090"/>
                <a:gd name="connsiteX9" fmla="*/ 1900627 w 2488891"/>
                <a:gd name="connsiteY9" fmla="*/ 765522 h 3971090"/>
                <a:gd name="connsiteX10" fmla="*/ 2199565 w 2488891"/>
                <a:gd name="connsiteY10" fmla="*/ 1099629 h 3971090"/>
                <a:gd name="connsiteX11" fmla="*/ 2436958 w 2488891"/>
                <a:gd name="connsiteY11" fmla="*/ 1055668 h 3971090"/>
                <a:gd name="connsiteX12" fmla="*/ 2419373 w 2488891"/>
                <a:gd name="connsiteY12" fmla="*/ 835860 h 3971090"/>
                <a:gd name="connsiteX13" fmla="*/ 1707196 w 2488891"/>
                <a:gd name="connsiteY13" fmla="*/ 70929 h 3971090"/>
                <a:gd name="connsiteX14" fmla="*/ 1504973 w 2488891"/>
                <a:gd name="connsiteY14" fmla="*/ 44553 h 3971090"/>
                <a:gd name="connsiteX15" fmla="*/ 1170865 w 2488891"/>
                <a:gd name="connsiteY15" fmla="*/ 167645 h 3971090"/>
                <a:gd name="connsiteX16" fmla="*/ 1003811 w 2488891"/>
                <a:gd name="connsiteY16" fmla="*/ 70929 h 3971090"/>
                <a:gd name="connsiteX17" fmla="*/ 827965 w 2488891"/>
                <a:gd name="connsiteY17" fmla="*/ 591 h 3971090"/>
                <a:gd name="connsiteX18" fmla="*/ 678496 w 2488891"/>
                <a:gd name="connsiteY18" fmla="*/ 53345 h 3971090"/>
                <a:gd name="connsiteX0" fmla="*/ 2282321 w 2488891"/>
                <a:gd name="connsiteY0" fmla="*/ 3971090 h 3971090"/>
                <a:gd name="connsiteX1" fmla="*/ 2372055 w 2488891"/>
                <a:gd name="connsiteY1" fmla="*/ 3612417 h 3971090"/>
                <a:gd name="connsiteX2" fmla="*/ 1585917 w 2488891"/>
                <a:gd name="connsiteY2" fmla="*/ 3156762 h 3971090"/>
                <a:gd name="connsiteX3" fmla="*/ 1575178 w 2488891"/>
                <a:gd name="connsiteY3" fmla="*/ 2572979 h 3971090"/>
                <a:gd name="connsiteX4" fmla="*/ 274856 w 2488891"/>
                <a:gd name="connsiteY4" fmla="*/ 2170882 h 3971090"/>
                <a:gd name="connsiteX5" fmla="*/ 27865 w 2488891"/>
                <a:gd name="connsiteY5" fmla="*/ 1794222 h 3971090"/>
                <a:gd name="connsiteX6" fmla="*/ 80887 w 2488891"/>
                <a:gd name="connsiteY6" fmla="*/ 1326417 h 3971090"/>
                <a:gd name="connsiteX7" fmla="*/ 696081 w 2488891"/>
                <a:gd name="connsiteY7" fmla="*/ 1099629 h 3971090"/>
                <a:gd name="connsiteX8" fmla="*/ 1619273 w 2488891"/>
                <a:gd name="connsiteY8" fmla="*/ 721560 h 3971090"/>
                <a:gd name="connsiteX9" fmla="*/ 1900627 w 2488891"/>
                <a:gd name="connsiteY9" fmla="*/ 765522 h 3971090"/>
                <a:gd name="connsiteX10" fmla="*/ 2199565 w 2488891"/>
                <a:gd name="connsiteY10" fmla="*/ 1099629 h 3971090"/>
                <a:gd name="connsiteX11" fmla="*/ 2436958 w 2488891"/>
                <a:gd name="connsiteY11" fmla="*/ 1055668 h 3971090"/>
                <a:gd name="connsiteX12" fmla="*/ 2419373 w 2488891"/>
                <a:gd name="connsiteY12" fmla="*/ 835860 h 3971090"/>
                <a:gd name="connsiteX13" fmla="*/ 1707196 w 2488891"/>
                <a:gd name="connsiteY13" fmla="*/ 70929 h 3971090"/>
                <a:gd name="connsiteX14" fmla="*/ 1504973 w 2488891"/>
                <a:gd name="connsiteY14" fmla="*/ 44553 h 3971090"/>
                <a:gd name="connsiteX15" fmla="*/ 1170865 w 2488891"/>
                <a:gd name="connsiteY15" fmla="*/ 167645 h 3971090"/>
                <a:gd name="connsiteX16" fmla="*/ 1003811 w 2488891"/>
                <a:gd name="connsiteY16" fmla="*/ 70929 h 3971090"/>
                <a:gd name="connsiteX17" fmla="*/ 827965 w 2488891"/>
                <a:gd name="connsiteY17" fmla="*/ 591 h 3971090"/>
                <a:gd name="connsiteX18" fmla="*/ 678496 w 2488891"/>
                <a:gd name="connsiteY18" fmla="*/ 53345 h 3971090"/>
                <a:gd name="connsiteX0" fmla="*/ 2282321 w 2488891"/>
                <a:gd name="connsiteY0" fmla="*/ 3971090 h 3971090"/>
                <a:gd name="connsiteX1" fmla="*/ 2372055 w 2488891"/>
                <a:gd name="connsiteY1" fmla="*/ 3612417 h 3971090"/>
                <a:gd name="connsiteX2" fmla="*/ 1585917 w 2488891"/>
                <a:gd name="connsiteY2" fmla="*/ 3156762 h 3971090"/>
                <a:gd name="connsiteX3" fmla="*/ 1575178 w 2488891"/>
                <a:gd name="connsiteY3" fmla="*/ 2572979 h 3971090"/>
                <a:gd name="connsiteX4" fmla="*/ 274856 w 2488891"/>
                <a:gd name="connsiteY4" fmla="*/ 2170882 h 3971090"/>
                <a:gd name="connsiteX5" fmla="*/ 27865 w 2488891"/>
                <a:gd name="connsiteY5" fmla="*/ 1794222 h 3971090"/>
                <a:gd name="connsiteX6" fmla="*/ 80887 w 2488891"/>
                <a:gd name="connsiteY6" fmla="*/ 1326417 h 3971090"/>
                <a:gd name="connsiteX7" fmla="*/ 696081 w 2488891"/>
                <a:gd name="connsiteY7" fmla="*/ 1099629 h 3971090"/>
                <a:gd name="connsiteX8" fmla="*/ 1619273 w 2488891"/>
                <a:gd name="connsiteY8" fmla="*/ 721560 h 3971090"/>
                <a:gd name="connsiteX9" fmla="*/ 1900627 w 2488891"/>
                <a:gd name="connsiteY9" fmla="*/ 765522 h 3971090"/>
                <a:gd name="connsiteX10" fmla="*/ 2199565 w 2488891"/>
                <a:gd name="connsiteY10" fmla="*/ 1099629 h 3971090"/>
                <a:gd name="connsiteX11" fmla="*/ 2436958 w 2488891"/>
                <a:gd name="connsiteY11" fmla="*/ 1055668 h 3971090"/>
                <a:gd name="connsiteX12" fmla="*/ 2419373 w 2488891"/>
                <a:gd name="connsiteY12" fmla="*/ 835860 h 3971090"/>
                <a:gd name="connsiteX13" fmla="*/ 1707196 w 2488891"/>
                <a:gd name="connsiteY13" fmla="*/ 70929 h 3971090"/>
                <a:gd name="connsiteX14" fmla="*/ 1504973 w 2488891"/>
                <a:gd name="connsiteY14" fmla="*/ 44553 h 3971090"/>
                <a:gd name="connsiteX15" fmla="*/ 1170865 w 2488891"/>
                <a:gd name="connsiteY15" fmla="*/ 167645 h 3971090"/>
                <a:gd name="connsiteX16" fmla="*/ 1003811 w 2488891"/>
                <a:gd name="connsiteY16" fmla="*/ 70929 h 3971090"/>
                <a:gd name="connsiteX17" fmla="*/ 827965 w 2488891"/>
                <a:gd name="connsiteY17" fmla="*/ 591 h 3971090"/>
                <a:gd name="connsiteX18" fmla="*/ 678496 w 2488891"/>
                <a:gd name="connsiteY18" fmla="*/ 53345 h 3971090"/>
                <a:gd name="connsiteX0" fmla="*/ 2282321 w 2471809"/>
                <a:gd name="connsiteY0" fmla="*/ 3970712 h 3970712"/>
                <a:gd name="connsiteX1" fmla="*/ 2372055 w 2471809"/>
                <a:gd name="connsiteY1" fmla="*/ 3612039 h 3970712"/>
                <a:gd name="connsiteX2" fmla="*/ 1585917 w 2471809"/>
                <a:gd name="connsiteY2" fmla="*/ 3156384 h 3970712"/>
                <a:gd name="connsiteX3" fmla="*/ 1575178 w 2471809"/>
                <a:gd name="connsiteY3" fmla="*/ 2572601 h 3970712"/>
                <a:gd name="connsiteX4" fmla="*/ 274856 w 2471809"/>
                <a:gd name="connsiteY4" fmla="*/ 2170504 h 3970712"/>
                <a:gd name="connsiteX5" fmla="*/ 27865 w 2471809"/>
                <a:gd name="connsiteY5" fmla="*/ 1793844 h 3970712"/>
                <a:gd name="connsiteX6" fmla="*/ 80887 w 2471809"/>
                <a:gd name="connsiteY6" fmla="*/ 1326039 h 3970712"/>
                <a:gd name="connsiteX7" fmla="*/ 696081 w 2471809"/>
                <a:gd name="connsiteY7" fmla="*/ 1099251 h 3970712"/>
                <a:gd name="connsiteX8" fmla="*/ 1619273 w 2471809"/>
                <a:gd name="connsiteY8" fmla="*/ 721182 h 3970712"/>
                <a:gd name="connsiteX9" fmla="*/ 1900627 w 2471809"/>
                <a:gd name="connsiteY9" fmla="*/ 765144 h 3970712"/>
                <a:gd name="connsiteX10" fmla="*/ 2199565 w 2471809"/>
                <a:gd name="connsiteY10" fmla="*/ 1099251 h 3970712"/>
                <a:gd name="connsiteX11" fmla="*/ 2436958 w 2471809"/>
                <a:gd name="connsiteY11" fmla="*/ 1055290 h 3970712"/>
                <a:gd name="connsiteX12" fmla="*/ 2391453 w 2471809"/>
                <a:gd name="connsiteY12" fmla="*/ 790111 h 3970712"/>
                <a:gd name="connsiteX13" fmla="*/ 1707196 w 2471809"/>
                <a:gd name="connsiteY13" fmla="*/ 70551 h 3970712"/>
                <a:gd name="connsiteX14" fmla="*/ 1504973 w 2471809"/>
                <a:gd name="connsiteY14" fmla="*/ 44175 h 3970712"/>
                <a:gd name="connsiteX15" fmla="*/ 1170865 w 2471809"/>
                <a:gd name="connsiteY15" fmla="*/ 167267 h 3970712"/>
                <a:gd name="connsiteX16" fmla="*/ 1003811 w 2471809"/>
                <a:gd name="connsiteY16" fmla="*/ 70551 h 3970712"/>
                <a:gd name="connsiteX17" fmla="*/ 827965 w 2471809"/>
                <a:gd name="connsiteY17" fmla="*/ 213 h 3970712"/>
                <a:gd name="connsiteX18" fmla="*/ 678496 w 2471809"/>
                <a:gd name="connsiteY18" fmla="*/ 52967 h 3970712"/>
                <a:gd name="connsiteX0" fmla="*/ 2282321 w 2466110"/>
                <a:gd name="connsiteY0" fmla="*/ 3970712 h 3970712"/>
                <a:gd name="connsiteX1" fmla="*/ 2372055 w 2466110"/>
                <a:gd name="connsiteY1" fmla="*/ 3612039 h 3970712"/>
                <a:gd name="connsiteX2" fmla="*/ 1585917 w 2466110"/>
                <a:gd name="connsiteY2" fmla="*/ 3156384 h 3970712"/>
                <a:gd name="connsiteX3" fmla="*/ 1575178 w 2466110"/>
                <a:gd name="connsiteY3" fmla="*/ 2572601 h 3970712"/>
                <a:gd name="connsiteX4" fmla="*/ 274856 w 2466110"/>
                <a:gd name="connsiteY4" fmla="*/ 2170504 h 3970712"/>
                <a:gd name="connsiteX5" fmla="*/ 27865 w 2466110"/>
                <a:gd name="connsiteY5" fmla="*/ 1793844 h 3970712"/>
                <a:gd name="connsiteX6" fmla="*/ 80887 w 2466110"/>
                <a:gd name="connsiteY6" fmla="*/ 1326039 h 3970712"/>
                <a:gd name="connsiteX7" fmla="*/ 696081 w 2466110"/>
                <a:gd name="connsiteY7" fmla="*/ 1099251 h 3970712"/>
                <a:gd name="connsiteX8" fmla="*/ 1619273 w 2466110"/>
                <a:gd name="connsiteY8" fmla="*/ 721182 h 3970712"/>
                <a:gd name="connsiteX9" fmla="*/ 1900627 w 2466110"/>
                <a:gd name="connsiteY9" fmla="*/ 765144 h 3970712"/>
                <a:gd name="connsiteX10" fmla="*/ 2199565 w 2466110"/>
                <a:gd name="connsiteY10" fmla="*/ 1099251 h 3970712"/>
                <a:gd name="connsiteX11" fmla="*/ 2426488 w 2466110"/>
                <a:gd name="connsiteY11" fmla="*/ 1072740 h 3970712"/>
                <a:gd name="connsiteX12" fmla="*/ 2391453 w 2466110"/>
                <a:gd name="connsiteY12" fmla="*/ 790111 h 3970712"/>
                <a:gd name="connsiteX13" fmla="*/ 1707196 w 2466110"/>
                <a:gd name="connsiteY13" fmla="*/ 70551 h 3970712"/>
                <a:gd name="connsiteX14" fmla="*/ 1504973 w 2466110"/>
                <a:gd name="connsiteY14" fmla="*/ 44175 h 3970712"/>
                <a:gd name="connsiteX15" fmla="*/ 1170865 w 2466110"/>
                <a:gd name="connsiteY15" fmla="*/ 167267 h 3970712"/>
                <a:gd name="connsiteX16" fmla="*/ 1003811 w 2466110"/>
                <a:gd name="connsiteY16" fmla="*/ 70551 h 3970712"/>
                <a:gd name="connsiteX17" fmla="*/ 827965 w 2466110"/>
                <a:gd name="connsiteY17" fmla="*/ 213 h 3970712"/>
                <a:gd name="connsiteX18" fmla="*/ 678496 w 2466110"/>
                <a:gd name="connsiteY18" fmla="*/ 52967 h 3970712"/>
                <a:gd name="connsiteX0" fmla="*/ 2282321 w 2456232"/>
                <a:gd name="connsiteY0" fmla="*/ 3970712 h 3970712"/>
                <a:gd name="connsiteX1" fmla="*/ 2372055 w 2456232"/>
                <a:gd name="connsiteY1" fmla="*/ 3612039 h 3970712"/>
                <a:gd name="connsiteX2" fmla="*/ 1585917 w 2456232"/>
                <a:gd name="connsiteY2" fmla="*/ 3156384 h 3970712"/>
                <a:gd name="connsiteX3" fmla="*/ 1575178 w 2456232"/>
                <a:gd name="connsiteY3" fmla="*/ 2572601 h 3970712"/>
                <a:gd name="connsiteX4" fmla="*/ 274856 w 2456232"/>
                <a:gd name="connsiteY4" fmla="*/ 2170504 h 3970712"/>
                <a:gd name="connsiteX5" fmla="*/ 27865 w 2456232"/>
                <a:gd name="connsiteY5" fmla="*/ 1793844 h 3970712"/>
                <a:gd name="connsiteX6" fmla="*/ 80887 w 2456232"/>
                <a:gd name="connsiteY6" fmla="*/ 1326039 h 3970712"/>
                <a:gd name="connsiteX7" fmla="*/ 696081 w 2456232"/>
                <a:gd name="connsiteY7" fmla="*/ 1099251 h 3970712"/>
                <a:gd name="connsiteX8" fmla="*/ 1619273 w 2456232"/>
                <a:gd name="connsiteY8" fmla="*/ 721182 h 3970712"/>
                <a:gd name="connsiteX9" fmla="*/ 1900627 w 2456232"/>
                <a:gd name="connsiteY9" fmla="*/ 765144 h 3970712"/>
                <a:gd name="connsiteX10" fmla="*/ 2199565 w 2456232"/>
                <a:gd name="connsiteY10" fmla="*/ 1099251 h 3970712"/>
                <a:gd name="connsiteX11" fmla="*/ 2426488 w 2456232"/>
                <a:gd name="connsiteY11" fmla="*/ 1072740 h 3970712"/>
                <a:gd name="connsiteX12" fmla="*/ 2374003 w 2456232"/>
                <a:gd name="connsiteY12" fmla="*/ 804071 h 3970712"/>
                <a:gd name="connsiteX13" fmla="*/ 1707196 w 2456232"/>
                <a:gd name="connsiteY13" fmla="*/ 70551 h 3970712"/>
                <a:gd name="connsiteX14" fmla="*/ 1504973 w 2456232"/>
                <a:gd name="connsiteY14" fmla="*/ 44175 h 3970712"/>
                <a:gd name="connsiteX15" fmla="*/ 1170865 w 2456232"/>
                <a:gd name="connsiteY15" fmla="*/ 167267 h 3970712"/>
                <a:gd name="connsiteX16" fmla="*/ 1003811 w 2456232"/>
                <a:gd name="connsiteY16" fmla="*/ 70551 h 3970712"/>
                <a:gd name="connsiteX17" fmla="*/ 827965 w 2456232"/>
                <a:gd name="connsiteY17" fmla="*/ 213 h 3970712"/>
                <a:gd name="connsiteX18" fmla="*/ 678496 w 2456232"/>
                <a:gd name="connsiteY18" fmla="*/ 52967 h 3970712"/>
                <a:gd name="connsiteX0" fmla="*/ 2282321 w 2452654"/>
                <a:gd name="connsiteY0" fmla="*/ 3970712 h 3970712"/>
                <a:gd name="connsiteX1" fmla="*/ 2372055 w 2452654"/>
                <a:gd name="connsiteY1" fmla="*/ 3612039 h 3970712"/>
                <a:gd name="connsiteX2" fmla="*/ 1585917 w 2452654"/>
                <a:gd name="connsiteY2" fmla="*/ 3156384 h 3970712"/>
                <a:gd name="connsiteX3" fmla="*/ 1575178 w 2452654"/>
                <a:gd name="connsiteY3" fmla="*/ 2572601 h 3970712"/>
                <a:gd name="connsiteX4" fmla="*/ 274856 w 2452654"/>
                <a:gd name="connsiteY4" fmla="*/ 2170504 h 3970712"/>
                <a:gd name="connsiteX5" fmla="*/ 27865 w 2452654"/>
                <a:gd name="connsiteY5" fmla="*/ 1793844 h 3970712"/>
                <a:gd name="connsiteX6" fmla="*/ 80887 w 2452654"/>
                <a:gd name="connsiteY6" fmla="*/ 1326039 h 3970712"/>
                <a:gd name="connsiteX7" fmla="*/ 696081 w 2452654"/>
                <a:gd name="connsiteY7" fmla="*/ 1099251 h 3970712"/>
                <a:gd name="connsiteX8" fmla="*/ 1619273 w 2452654"/>
                <a:gd name="connsiteY8" fmla="*/ 721182 h 3970712"/>
                <a:gd name="connsiteX9" fmla="*/ 1900627 w 2452654"/>
                <a:gd name="connsiteY9" fmla="*/ 765144 h 3970712"/>
                <a:gd name="connsiteX10" fmla="*/ 2199565 w 2452654"/>
                <a:gd name="connsiteY10" fmla="*/ 1099251 h 3970712"/>
                <a:gd name="connsiteX11" fmla="*/ 2426488 w 2452654"/>
                <a:gd name="connsiteY11" fmla="*/ 1072740 h 3970712"/>
                <a:gd name="connsiteX12" fmla="*/ 2367023 w 2452654"/>
                <a:gd name="connsiteY12" fmla="*/ 772661 h 3970712"/>
                <a:gd name="connsiteX13" fmla="*/ 1707196 w 2452654"/>
                <a:gd name="connsiteY13" fmla="*/ 70551 h 3970712"/>
                <a:gd name="connsiteX14" fmla="*/ 1504973 w 2452654"/>
                <a:gd name="connsiteY14" fmla="*/ 44175 h 3970712"/>
                <a:gd name="connsiteX15" fmla="*/ 1170865 w 2452654"/>
                <a:gd name="connsiteY15" fmla="*/ 167267 h 3970712"/>
                <a:gd name="connsiteX16" fmla="*/ 1003811 w 2452654"/>
                <a:gd name="connsiteY16" fmla="*/ 70551 h 3970712"/>
                <a:gd name="connsiteX17" fmla="*/ 827965 w 2452654"/>
                <a:gd name="connsiteY17" fmla="*/ 213 h 3970712"/>
                <a:gd name="connsiteX18" fmla="*/ 678496 w 2452654"/>
                <a:gd name="connsiteY18" fmla="*/ 52967 h 3970712"/>
                <a:gd name="connsiteX0" fmla="*/ 2282321 w 2457512"/>
                <a:gd name="connsiteY0" fmla="*/ 3970712 h 3970712"/>
                <a:gd name="connsiteX1" fmla="*/ 2372055 w 2457512"/>
                <a:gd name="connsiteY1" fmla="*/ 3612039 h 3970712"/>
                <a:gd name="connsiteX2" fmla="*/ 1585917 w 2457512"/>
                <a:gd name="connsiteY2" fmla="*/ 3156384 h 3970712"/>
                <a:gd name="connsiteX3" fmla="*/ 1575178 w 2457512"/>
                <a:gd name="connsiteY3" fmla="*/ 2572601 h 3970712"/>
                <a:gd name="connsiteX4" fmla="*/ 274856 w 2457512"/>
                <a:gd name="connsiteY4" fmla="*/ 2170504 h 3970712"/>
                <a:gd name="connsiteX5" fmla="*/ 27865 w 2457512"/>
                <a:gd name="connsiteY5" fmla="*/ 1793844 h 3970712"/>
                <a:gd name="connsiteX6" fmla="*/ 80887 w 2457512"/>
                <a:gd name="connsiteY6" fmla="*/ 1326039 h 3970712"/>
                <a:gd name="connsiteX7" fmla="*/ 696081 w 2457512"/>
                <a:gd name="connsiteY7" fmla="*/ 1099251 h 3970712"/>
                <a:gd name="connsiteX8" fmla="*/ 1619273 w 2457512"/>
                <a:gd name="connsiteY8" fmla="*/ 721182 h 3970712"/>
                <a:gd name="connsiteX9" fmla="*/ 1900627 w 2457512"/>
                <a:gd name="connsiteY9" fmla="*/ 765144 h 3970712"/>
                <a:gd name="connsiteX10" fmla="*/ 2199565 w 2457512"/>
                <a:gd name="connsiteY10" fmla="*/ 1099251 h 3970712"/>
                <a:gd name="connsiteX11" fmla="*/ 2426488 w 2457512"/>
                <a:gd name="connsiteY11" fmla="*/ 1072740 h 3970712"/>
                <a:gd name="connsiteX12" fmla="*/ 2367023 w 2457512"/>
                <a:gd name="connsiteY12" fmla="*/ 772661 h 3970712"/>
                <a:gd name="connsiteX13" fmla="*/ 1707196 w 2457512"/>
                <a:gd name="connsiteY13" fmla="*/ 70551 h 3970712"/>
                <a:gd name="connsiteX14" fmla="*/ 1504973 w 2457512"/>
                <a:gd name="connsiteY14" fmla="*/ 44175 h 3970712"/>
                <a:gd name="connsiteX15" fmla="*/ 1170865 w 2457512"/>
                <a:gd name="connsiteY15" fmla="*/ 167267 h 3970712"/>
                <a:gd name="connsiteX16" fmla="*/ 1003811 w 2457512"/>
                <a:gd name="connsiteY16" fmla="*/ 70551 h 3970712"/>
                <a:gd name="connsiteX17" fmla="*/ 827965 w 2457512"/>
                <a:gd name="connsiteY17" fmla="*/ 213 h 3970712"/>
                <a:gd name="connsiteX18" fmla="*/ 678496 w 2457512"/>
                <a:gd name="connsiteY18" fmla="*/ 52967 h 3970712"/>
                <a:gd name="connsiteX0" fmla="*/ 2282321 w 2449986"/>
                <a:gd name="connsiteY0" fmla="*/ 3970712 h 3970712"/>
                <a:gd name="connsiteX1" fmla="*/ 2372055 w 2449986"/>
                <a:gd name="connsiteY1" fmla="*/ 3612039 h 3970712"/>
                <a:gd name="connsiteX2" fmla="*/ 1585917 w 2449986"/>
                <a:gd name="connsiteY2" fmla="*/ 3156384 h 3970712"/>
                <a:gd name="connsiteX3" fmla="*/ 1575178 w 2449986"/>
                <a:gd name="connsiteY3" fmla="*/ 2572601 h 3970712"/>
                <a:gd name="connsiteX4" fmla="*/ 274856 w 2449986"/>
                <a:gd name="connsiteY4" fmla="*/ 2170504 h 3970712"/>
                <a:gd name="connsiteX5" fmla="*/ 27865 w 2449986"/>
                <a:gd name="connsiteY5" fmla="*/ 1793844 h 3970712"/>
                <a:gd name="connsiteX6" fmla="*/ 80887 w 2449986"/>
                <a:gd name="connsiteY6" fmla="*/ 1326039 h 3970712"/>
                <a:gd name="connsiteX7" fmla="*/ 696081 w 2449986"/>
                <a:gd name="connsiteY7" fmla="*/ 1099251 h 3970712"/>
                <a:gd name="connsiteX8" fmla="*/ 1619273 w 2449986"/>
                <a:gd name="connsiteY8" fmla="*/ 721182 h 3970712"/>
                <a:gd name="connsiteX9" fmla="*/ 1900627 w 2449986"/>
                <a:gd name="connsiteY9" fmla="*/ 765144 h 3970712"/>
                <a:gd name="connsiteX10" fmla="*/ 2199565 w 2449986"/>
                <a:gd name="connsiteY10" fmla="*/ 1099251 h 3970712"/>
                <a:gd name="connsiteX11" fmla="*/ 2426488 w 2449986"/>
                <a:gd name="connsiteY11" fmla="*/ 1072740 h 3970712"/>
                <a:gd name="connsiteX12" fmla="*/ 2367023 w 2449986"/>
                <a:gd name="connsiteY12" fmla="*/ 772661 h 3970712"/>
                <a:gd name="connsiteX13" fmla="*/ 1756057 w 2449986"/>
                <a:gd name="connsiteY13" fmla="*/ 119412 h 3970712"/>
                <a:gd name="connsiteX14" fmla="*/ 1504973 w 2449986"/>
                <a:gd name="connsiteY14" fmla="*/ 44175 h 3970712"/>
                <a:gd name="connsiteX15" fmla="*/ 1170865 w 2449986"/>
                <a:gd name="connsiteY15" fmla="*/ 167267 h 3970712"/>
                <a:gd name="connsiteX16" fmla="*/ 1003811 w 2449986"/>
                <a:gd name="connsiteY16" fmla="*/ 70551 h 3970712"/>
                <a:gd name="connsiteX17" fmla="*/ 827965 w 2449986"/>
                <a:gd name="connsiteY17" fmla="*/ 213 h 3970712"/>
                <a:gd name="connsiteX18" fmla="*/ 678496 w 2449986"/>
                <a:gd name="connsiteY18" fmla="*/ 52967 h 3970712"/>
                <a:gd name="connsiteX0" fmla="*/ 2282321 w 2449986"/>
                <a:gd name="connsiteY0" fmla="*/ 3970712 h 3970712"/>
                <a:gd name="connsiteX1" fmla="*/ 2372055 w 2449986"/>
                <a:gd name="connsiteY1" fmla="*/ 3612039 h 3970712"/>
                <a:gd name="connsiteX2" fmla="*/ 1585917 w 2449986"/>
                <a:gd name="connsiteY2" fmla="*/ 3156384 h 3970712"/>
                <a:gd name="connsiteX3" fmla="*/ 1575178 w 2449986"/>
                <a:gd name="connsiteY3" fmla="*/ 2572601 h 3970712"/>
                <a:gd name="connsiteX4" fmla="*/ 274856 w 2449986"/>
                <a:gd name="connsiteY4" fmla="*/ 2170504 h 3970712"/>
                <a:gd name="connsiteX5" fmla="*/ 27865 w 2449986"/>
                <a:gd name="connsiteY5" fmla="*/ 1793844 h 3970712"/>
                <a:gd name="connsiteX6" fmla="*/ 80887 w 2449986"/>
                <a:gd name="connsiteY6" fmla="*/ 1326039 h 3970712"/>
                <a:gd name="connsiteX7" fmla="*/ 696081 w 2449986"/>
                <a:gd name="connsiteY7" fmla="*/ 1099251 h 3970712"/>
                <a:gd name="connsiteX8" fmla="*/ 1619273 w 2449986"/>
                <a:gd name="connsiteY8" fmla="*/ 721182 h 3970712"/>
                <a:gd name="connsiteX9" fmla="*/ 1900627 w 2449986"/>
                <a:gd name="connsiteY9" fmla="*/ 765144 h 3970712"/>
                <a:gd name="connsiteX10" fmla="*/ 2199565 w 2449986"/>
                <a:gd name="connsiteY10" fmla="*/ 1099251 h 3970712"/>
                <a:gd name="connsiteX11" fmla="*/ 2426488 w 2449986"/>
                <a:gd name="connsiteY11" fmla="*/ 1072740 h 3970712"/>
                <a:gd name="connsiteX12" fmla="*/ 2367023 w 2449986"/>
                <a:gd name="connsiteY12" fmla="*/ 772661 h 3970712"/>
                <a:gd name="connsiteX13" fmla="*/ 1756057 w 2449986"/>
                <a:gd name="connsiteY13" fmla="*/ 119412 h 3970712"/>
                <a:gd name="connsiteX14" fmla="*/ 1452622 w 2449986"/>
                <a:gd name="connsiteY14" fmla="*/ 51155 h 3970712"/>
                <a:gd name="connsiteX15" fmla="*/ 1170865 w 2449986"/>
                <a:gd name="connsiteY15" fmla="*/ 167267 h 3970712"/>
                <a:gd name="connsiteX16" fmla="*/ 1003811 w 2449986"/>
                <a:gd name="connsiteY16" fmla="*/ 70551 h 3970712"/>
                <a:gd name="connsiteX17" fmla="*/ 827965 w 2449986"/>
                <a:gd name="connsiteY17" fmla="*/ 213 h 3970712"/>
                <a:gd name="connsiteX18" fmla="*/ 678496 w 2449986"/>
                <a:gd name="connsiteY18" fmla="*/ 52967 h 3970712"/>
                <a:gd name="connsiteX0" fmla="*/ 2282321 w 2449986"/>
                <a:gd name="connsiteY0" fmla="*/ 3970712 h 3970712"/>
                <a:gd name="connsiteX1" fmla="*/ 2372055 w 2449986"/>
                <a:gd name="connsiteY1" fmla="*/ 3612039 h 3970712"/>
                <a:gd name="connsiteX2" fmla="*/ 1585917 w 2449986"/>
                <a:gd name="connsiteY2" fmla="*/ 3156384 h 3970712"/>
                <a:gd name="connsiteX3" fmla="*/ 1575178 w 2449986"/>
                <a:gd name="connsiteY3" fmla="*/ 2572601 h 3970712"/>
                <a:gd name="connsiteX4" fmla="*/ 274856 w 2449986"/>
                <a:gd name="connsiteY4" fmla="*/ 2170504 h 3970712"/>
                <a:gd name="connsiteX5" fmla="*/ 27865 w 2449986"/>
                <a:gd name="connsiteY5" fmla="*/ 1793844 h 3970712"/>
                <a:gd name="connsiteX6" fmla="*/ 80887 w 2449986"/>
                <a:gd name="connsiteY6" fmla="*/ 1326039 h 3970712"/>
                <a:gd name="connsiteX7" fmla="*/ 696081 w 2449986"/>
                <a:gd name="connsiteY7" fmla="*/ 1099251 h 3970712"/>
                <a:gd name="connsiteX8" fmla="*/ 1619273 w 2449986"/>
                <a:gd name="connsiteY8" fmla="*/ 721182 h 3970712"/>
                <a:gd name="connsiteX9" fmla="*/ 1900627 w 2449986"/>
                <a:gd name="connsiteY9" fmla="*/ 765144 h 3970712"/>
                <a:gd name="connsiteX10" fmla="*/ 2199565 w 2449986"/>
                <a:gd name="connsiteY10" fmla="*/ 1099251 h 3970712"/>
                <a:gd name="connsiteX11" fmla="*/ 2426488 w 2449986"/>
                <a:gd name="connsiteY11" fmla="*/ 1072740 h 3970712"/>
                <a:gd name="connsiteX12" fmla="*/ 2367023 w 2449986"/>
                <a:gd name="connsiteY12" fmla="*/ 772661 h 3970712"/>
                <a:gd name="connsiteX13" fmla="*/ 1756057 w 2449986"/>
                <a:gd name="connsiteY13" fmla="*/ 119412 h 3970712"/>
                <a:gd name="connsiteX14" fmla="*/ 1452622 w 2449986"/>
                <a:gd name="connsiteY14" fmla="*/ 51155 h 3970712"/>
                <a:gd name="connsiteX15" fmla="*/ 1170865 w 2449986"/>
                <a:gd name="connsiteY15" fmla="*/ 167267 h 3970712"/>
                <a:gd name="connsiteX16" fmla="*/ 1003811 w 2449986"/>
                <a:gd name="connsiteY16" fmla="*/ 70551 h 3970712"/>
                <a:gd name="connsiteX17" fmla="*/ 827965 w 2449986"/>
                <a:gd name="connsiteY17" fmla="*/ 213 h 3970712"/>
                <a:gd name="connsiteX18" fmla="*/ 678496 w 2449986"/>
                <a:gd name="connsiteY18" fmla="*/ 52967 h 3970712"/>
                <a:gd name="connsiteX0" fmla="*/ 2282321 w 2445366"/>
                <a:gd name="connsiteY0" fmla="*/ 3970712 h 3970712"/>
                <a:gd name="connsiteX1" fmla="*/ 2372055 w 2445366"/>
                <a:gd name="connsiteY1" fmla="*/ 3612039 h 3970712"/>
                <a:gd name="connsiteX2" fmla="*/ 1585917 w 2445366"/>
                <a:gd name="connsiteY2" fmla="*/ 3156384 h 3970712"/>
                <a:gd name="connsiteX3" fmla="*/ 1575178 w 2445366"/>
                <a:gd name="connsiteY3" fmla="*/ 2572601 h 3970712"/>
                <a:gd name="connsiteX4" fmla="*/ 274856 w 2445366"/>
                <a:gd name="connsiteY4" fmla="*/ 2170504 h 3970712"/>
                <a:gd name="connsiteX5" fmla="*/ 27865 w 2445366"/>
                <a:gd name="connsiteY5" fmla="*/ 1793844 h 3970712"/>
                <a:gd name="connsiteX6" fmla="*/ 80887 w 2445366"/>
                <a:gd name="connsiteY6" fmla="*/ 1326039 h 3970712"/>
                <a:gd name="connsiteX7" fmla="*/ 696081 w 2445366"/>
                <a:gd name="connsiteY7" fmla="*/ 1099251 h 3970712"/>
                <a:gd name="connsiteX8" fmla="*/ 1619273 w 2445366"/>
                <a:gd name="connsiteY8" fmla="*/ 721182 h 3970712"/>
                <a:gd name="connsiteX9" fmla="*/ 1900627 w 2445366"/>
                <a:gd name="connsiteY9" fmla="*/ 765144 h 3970712"/>
                <a:gd name="connsiteX10" fmla="*/ 2199565 w 2445366"/>
                <a:gd name="connsiteY10" fmla="*/ 1099251 h 3970712"/>
                <a:gd name="connsiteX11" fmla="*/ 2426488 w 2445366"/>
                <a:gd name="connsiteY11" fmla="*/ 1072740 h 3970712"/>
                <a:gd name="connsiteX12" fmla="*/ 2356553 w 2445366"/>
                <a:gd name="connsiteY12" fmla="*/ 783131 h 3970712"/>
                <a:gd name="connsiteX13" fmla="*/ 1756057 w 2445366"/>
                <a:gd name="connsiteY13" fmla="*/ 119412 h 3970712"/>
                <a:gd name="connsiteX14" fmla="*/ 1452622 w 2445366"/>
                <a:gd name="connsiteY14" fmla="*/ 51155 h 3970712"/>
                <a:gd name="connsiteX15" fmla="*/ 1170865 w 2445366"/>
                <a:gd name="connsiteY15" fmla="*/ 167267 h 3970712"/>
                <a:gd name="connsiteX16" fmla="*/ 1003811 w 2445366"/>
                <a:gd name="connsiteY16" fmla="*/ 70551 h 3970712"/>
                <a:gd name="connsiteX17" fmla="*/ 827965 w 2445366"/>
                <a:gd name="connsiteY17" fmla="*/ 213 h 3970712"/>
                <a:gd name="connsiteX18" fmla="*/ 678496 w 2445366"/>
                <a:gd name="connsiteY18" fmla="*/ 52967 h 3970712"/>
                <a:gd name="connsiteX0" fmla="*/ 2282321 w 2453390"/>
                <a:gd name="connsiteY0" fmla="*/ 3970712 h 3970712"/>
                <a:gd name="connsiteX1" fmla="*/ 2372055 w 2453390"/>
                <a:gd name="connsiteY1" fmla="*/ 3612039 h 3970712"/>
                <a:gd name="connsiteX2" fmla="*/ 1585917 w 2453390"/>
                <a:gd name="connsiteY2" fmla="*/ 3156384 h 3970712"/>
                <a:gd name="connsiteX3" fmla="*/ 1575178 w 2453390"/>
                <a:gd name="connsiteY3" fmla="*/ 2572601 h 3970712"/>
                <a:gd name="connsiteX4" fmla="*/ 274856 w 2453390"/>
                <a:gd name="connsiteY4" fmla="*/ 2170504 h 3970712"/>
                <a:gd name="connsiteX5" fmla="*/ 27865 w 2453390"/>
                <a:gd name="connsiteY5" fmla="*/ 1793844 h 3970712"/>
                <a:gd name="connsiteX6" fmla="*/ 80887 w 2453390"/>
                <a:gd name="connsiteY6" fmla="*/ 1326039 h 3970712"/>
                <a:gd name="connsiteX7" fmla="*/ 696081 w 2453390"/>
                <a:gd name="connsiteY7" fmla="*/ 1099251 h 3970712"/>
                <a:gd name="connsiteX8" fmla="*/ 1619273 w 2453390"/>
                <a:gd name="connsiteY8" fmla="*/ 721182 h 3970712"/>
                <a:gd name="connsiteX9" fmla="*/ 1900627 w 2453390"/>
                <a:gd name="connsiteY9" fmla="*/ 765144 h 3970712"/>
                <a:gd name="connsiteX10" fmla="*/ 2199565 w 2453390"/>
                <a:gd name="connsiteY10" fmla="*/ 1099251 h 3970712"/>
                <a:gd name="connsiteX11" fmla="*/ 2426488 w 2453390"/>
                <a:gd name="connsiteY11" fmla="*/ 1072740 h 3970712"/>
                <a:gd name="connsiteX12" fmla="*/ 2374003 w 2453390"/>
                <a:gd name="connsiteY12" fmla="*/ 772661 h 3970712"/>
                <a:gd name="connsiteX13" fmla="*/ 1756057 w 2453390"/>
                <a:gd name="connsiteY13" fmla="*/ 119412 h 3970712"/>
                <a:gd name="connsiteX14" fmla="*/ 1452622 w 2453390"/>
                <a:gd name="connsiteY14" fmla="*/ 51155 h 3970712"/>
                <a:gd name="connsiteX15" fmla="*/ 1170865 w 2453390"/>
                <a:gd name="connsiteY15" fmla="*/ 167267 h 3970712"/>
                <a:gd name="connsiteX16" fmla="*/ 1003811 w 2453390"/>
                <a:gd name="connsiteY16" fmla="*/ 70551 h 3970712"/>
                <a:gd name="connsiteX17" fmla="*/ 827965 w 2453390"/>
                <a:gd name="connsiteY17" fmla="*/ 213 h 3970712"/>
                <a:gd name="connsiteX18" fmla="*/ 678496 w 2453390"/>
                <a:gd name="connsiteY18" fmla="*/ 52967 h 3970712"/>
                <a:gd name="connsiteX0" fmla="*/ 2282321 w 2444763"/>
                <a:gd name="connsiteY0" fmla="*/ 3970712 h 3970712"/>
                <a:gd name="connsiteX1" fmla="*/ 2372055 w 2444763"/>
                <a:gd name="connsiteY1" fmla="*/ 3612039 h 3970712"/>
                <a:gd name="connsiteX2" fmla="*/ 1585917 w 2444763"/>
                <a:gd name="connsiteY2" fmla="*/ 3156384 h 3970712"/>
                <a:gd name="connsiteX3" fmla="*/ 1575178 w 2444763"/>
                <a:gd name="connsiteY3" fmla="*/ 2572601 h 3970712"/>
                <a:gd name="connsiteX4" fmla="*/ 274856 w 2444763"/>
                <a:gd name="connsiteY4" fmla="*/ 2170504 h 3970712"/>
                <a:gd name="connsiteX5" fmla="*/ 27865 w 2444763"/>
                <a:gd name="connsiteY5" fmla="*/ 1793844 h 3970712"/>
                <a:gd name="connsiteX6" fmla="*/ 80887 w 2444763"/>
                <a:gd name="connsiteY6" fmla="*/ 1326039 h 3970712"/>
                <a:gd name="connsiteX7" fmla="*/ 696081 w 2444763"/>
                <a:gd name="connsiteY7" fmla="*/ 1099251 h 3970712"/>
                <a:gd name="connsiteX8" fmla="*/ 1619273 w 2444763"/>
                <a:gd name="connsiteY8" fmla="*/ 721182 h 3970712"/>
                <a:gd name="connsiteX9" fmla="*/ 1900627 w 2444763"/>
                <a:gd name="connsiteY9" fmla="*/ 765144 h 3970712"/>
                <a:gd name="connsiteX10" fmla="*/ 2199565 w 2444763"/>
                <a:gd name="connsiteY10" fmla="*/ 1099251 h 3970712"/>
                <a:gd name="connsiteX11" fmla="*/ 2426488 w 2444763"/>
                <a:gd name="connsiteY11" fmla="*/ 1072740 h 3970712"/>
                <a:gd name="connsiteX12" fmla="*/ 2374003 w 2444763"/>
                <a:gd name="connsiteY12" fmla="*/ 772661 h 3970712"/>
                <a:gd name="connsiteX13" fmla="*/ 1756057 w 2444763"/>
                <a:gd name="connsiteY13" fmla="*/ 119412 h 3970712"/>
                <a:gd name="connsiteX14" fmla="*/ 1452622 w 2444763"/>
                <a:gd name="connsiteY14" fmla="*/ 51155 h 3970712"/>
                <a:gd name="connsiteX15" fmla="*/ 1170865 w 2444763"/>
                <a:gd name="connsiteY15" fmla="*/ 167267 h 3970712"/>
                <a:gd name="connsiteX16" fmla="*/ 1003811 w 2444763"/>
                <a:gd name="connsiteY16" fmla="*/ 70551 h 3970712"/>
                <a:gd name="connsiteX17" fmla="*/ 827965 w 2444763"/>
                <a:gd name="connsiteY17" fmla="*/ 213 h 3970712"/>
                <a:gd name="connsiteX18" fmla="*/ 678496 w 2444763"/>
                <a:gd name="connsiteY18" fmla="*/ 52967 h 3970712"/>
                <a:gd name="connsiteX0" fmla="*/ 2282321 w 2444763"/>
                <a:gd name="connsiteY0" fmla="*/ 3970712 h 3970712"/>
                <a:gd name="connsiteX1" fmla="*/ 2372055 w 2444763"/>
                <a:gd name="connsiteY1" fmla="*/ 3612039 h 3970712"/>
                <a:gd name="connsiteX2" fmla="*/ 1585917 w 2444763"/>
                <a:gd name="connsiteY2" fmla="*/ 3156384 h 3970712"/>
                <a:gd name="connsiteX3" fmla="*/ 1575178 w 2444763"/>
                <a:gd name="connsiteY3" fmla="*/ 2572601 h 3970712"/>
                <a:gd name="connsiteX4" fmla="*/ 274856 w 2444763"/>
                <a:gd name="connsiteY4" fmla="*/ 2170504 h 3970712"/>
                <a:gd name="connsiteX5" fmla="*/ 27865 w 2444763"/>
                <a:gd name="connsiteY5" fmla="*/ 1793844 h 3970712"/>
                <a:gd name="connsiteX6" fmla="*/ 80887 w 2444763"/>
                <a:gd name="connsiteY6" fmla="*/ 1326039 h 3970712"/>
                <a:gd name="connsiteX7" fmla="*/ 696081 w 2444763"/>
                <a:gd name="connsiteY7" fmla="*/ 1099251 h 3970712"/>
                <a:gd name="connsiteX8" fmla="*/ 1619273 w 2444763"/>
                <a:gd name="connsiteY8" fmla="*/ 721182 h 3970712"/>
                <a:gd name="connsiteX9" fmla="*/ 1900627 w 2444763"/>
                <a:gd name="connsiteY9" fmla="*/ 765144 h 3970712"/>
                <a:gd name="connsiteX10" fmla="*/ 2199565 w 2444763"/>
                <a:gd name="connsiteY10" fmla="*/ 1099251 h 3970712"/>
                <a:gd name="connsiteX11" fmla="*/ 2426488 w 2444763"/>
                <a:gd name="connsiteY11" fmla="*/ 1072740 h 3970712"/>
                <a:gd name="connsiteX12" fmla="*/ 2374003 w 2444763"/>
                <a:gd name="connsiteY12" fmla="*/ 772661 h 3970712"/>
                <a:gd name="connsiteX13" fmla="*/ 1756057 w 2444763"/>
                <a:gd name="connsiteY13" fmla="*/ 119412 h 3970712"/>
                <a:gd name="connsiteX14" fmla="*/ 1452622 w 2444763"/>
                <a:gd name="connsiteY14" fmla="*/ 51155 h 3970712"/>
                <a:gd name="connsiteX15" fmla="*/ 1170865 w 2444763"/>
                <a:gd name="connsiteY15" fmla="*/ 167267 h 3970712"/>
                <a:gd name="connsiteX16" fmla="*/ 1003811 w 2444763"/>
                <a:gd name="connsiteY16" fmla="*/ 70551 h 3970712"/>
                <a:gd name="connsiteX17" fmla="*/ 827965 w 2444763"/>
                <a:gd name="connsiteY17" fmla="*/ 213 h 3970712"/>
                <a:gd name="connsiteX18" fmla="*/ 678496 w 2444763"/>
                <a:gd name="connsiteY18" fmla="*/ 52967 h 3970712"/>
                <a:gd name="connsiteX0" fmla="*/ 2282321 w 2452669"/>
                <a:gd name="connsiteY0" fmla="*/ 3970712 h 3970712"/>
                <a:gd name="connsiteX1" fmla="*/ 2372055 w 2452669"/>
                <a:gd name="connsiteY1" fmla="*/ 3612039 h 3970712"/>
                <a:gd name="connsiteX2" fmla="*/ 1585917 w 2452669"/>
                <a:gd name="connsiteY2" fmla="*/ 3156384 h 3970712"/>
                <a:gd name="connsiteX3" fmla="*/ 1575178 w 2452669"/>
                <a:gd name="connsiteY3" fmla="*/ 2572601 h 3970712"/>
                <a:gd name="connsiteX4" fmla="*/ 274856 w 2452669"/>
                <a:gd name="connsiteY4" fmla="*/ 2170504 h 3970712"/>
                <a:gd name="connsiteX5" fmla="*/ 27865 w 2452669"/>
                <a:gd name="connsiteY5" fmla="*/ 1793844 h 3970712"/>
                <a:gd name="connsiteX6" fmla="*/ 80887 w 2452669"/>
                <a:gd name="connsiteY6" fmla="*/ 1326039 h 3970712"/>
                <a:gd name="connsiteX7" fmla="*/ 696081 w 2452669"/>
                <a:gd name="connsiteY7" fmla="*/ 1099251 h 3970712"/>
                <a:gd name="connsiteX8" fmla="*/ 1619273 w 2452669"/>
                <a:gd name="connsiteY8" fmla="*/ 721182 h 3970712"/>
                <a:gd name="connsiteX9" fmla="*/ 1900627 w 2452669"/>
                <a:gd name="connsiteY9" fmla="*/ 765144 h 3970712"/>
                <a:gd name="connsiteX10" fmla="*/ 2199565 w 2452669"/>
                <a:gd name="connsiteY10" fmla="*/ 1099251 h 3970712"/>
                <a:gd name="connsiteX11" fmla="*/ 2426488 w 2452669"/>
                <a:gd name="connsiteY11" fmla="*/ 1072740 h 3970712"/>
                <a:gd name="connsiteX12" fmla="*/ 2391454 w 2452669"/>
                <a:gd name="connsiteY12" fmla="*/ 825012 h 3970712"/>
                <a:gd name="connsiteX13" fmla="*/ 1756057 w 2452669"/>
                <a:gd name="connsiteY13" fmla="*/ 119412 h 3970712"/>
                <a:gd name="connsiteX14" fmla="*/ 1452622 w 2452669"/>
                <a:gd name="connsiteY14" fmla="*/ 51155 h 3970712"/>
                <a:gd name="connsiteX15" fmla="*/ 1170865 w 2452669"/>
                <a:gd name="connsiteY15" fmla="*/ 167267 h 3970712"/>
                <a:gd name="connsiteX16" fmla="*/ 1003811 w 2452669"/>
                <a:gd name="connsiteY16" fmla="*/ 70551 h 3970712"/>
                <a:gd name="connsiteX17" fmla="*/ 827965 w 2452669"/>
                <a:gd name="connsiteY17" fmla="*/ 213 h 3970712"/>
                <a:gd name="connsiteX18" fmla="*/ 678496 w 2452669"/>
                <a:gd name="connsiteY18" fmla="*/ 52967 h 3970712"/>
                <a:gd name="connsiteX0" fmla="*/ 2282321 w 2452524"/>
                <a:gd name="connsiteY0" fmla="*/ 3970712 h 3970712"/>
                <a:gd name="connsiteX1" fmla="*/ 2372055 w 2452524"/>
                <a:gd name="connsiteY1" fmla="*/ 3612039 h 3970712"/>
                <a:gd name="connsiteX2" fmla="*/ 1585917 w 2452524"/>
                <a:gd name="connsiteY2" fmla="*/ 3156384 h 3970712"/>
                <a:gd name="connsiteX3" fmla="*/ 1575178 w 2452524"/>
                <a:gd name="connsiteY3" fmla="*/ 2572601 h 3970712"/>
                <a:gd name="connsiteX4" fmla="*/ 274856 w 2452524"/>
                <a:gd name="connsiteY4" fmla="*/ 2170504 h 3970712"/>
                <a:gd name="connsiteX5" fmla="*/ 27865 w 2452524"/>
                <a:gd name="connsiteY5" fmla="*/ 1793844 h 3970712"/>
                <a:gd name="connsiteX6" fmla="*/ 80887 w 2452524"/>
                <a:gd name="connsiteY6" fmla="*/ 1326039 h 3970712"/>
                <a:gd name="connsiteX7" fmla="*/ 696081 w 2452524"/>
                <a:gd name="connsiteY7" fmla="*/ 1099251 h 3970712"/>
                <a:gd name="connsiteX8" fmla="*/ 1619273 w 2452524"/>
                <a:gd name="connsiteY8" fmla="*/ 721182 h 3970712"/>
                <a:gd name="connsiteX9" fmla="*/ 1900627 w 2452524"/>
                <a:gd name="connsiteY9" fmla="*/ 765144 h 3970712"/>
                <a:gd name="connsiteX10" fmla="*/ 2199565 w 2452524"/>
                <a:gd name="connsiteY10" fmla="*/ 1099251 h 3970712"/>
                <a:gd name="connsiteX11" fmla="*/ 2405548 w 2452524"/>
                <a:gd name="connsiteY11" fmla="*/ 1069250 h 3970712"/>
                <a:gd name="connsiteX12" fmla="*/ 2391454 w 2452524"/>
                <a:gd name="connsiteY12" fmla="*/ 825012 h 3970712"/>
                <a:gd name="connsiteX13" fmla="*/ 1756057 w 2452524"/>
                <a:gd name="connsiteY13" fmla="*/ 119412 h 3970712"/>
                <a:gd name="connsiteX14" fmla="*/ 1452622 w 2452524"/>
                <a:gd name="connsiteY14" fmla="*/ 51155 h 3970712"/>
                <a:gd name="connsiteX15" fmla="*/ 1170865 w 2452524"/>
                <a:gd name="connsiteY15" fmla="*/ 167267 h 3970712"/>
                <a:gd name="connsiteX16" fmla="*/ 1003811 w 2452524"/>
                <a:gd name="connsiteY16" fmla="*/ 70551 h 3970712"/>
                <a:gd name="connsiteX17" fmla="*/ 827965 w 2452524"/>
                <a:gd name="connsiteY17" fmla="*/ 213 h 3970712"/>
                <a:gd name="connsiteX18" fmla="*/ 678496 w 2452524"/>
                <a:gd name="connsiteY18" fmla="*/ 52967 h 3970712"/>
                <a:gd name="connsiteX0" fmla="*/ 2282321 w 2451052"/>
                <a:gd name="connsiteY0" fmla="*/ 3970712 h 3970712"/>
                <a:gd name="connsiteX1" fmla="*/ 2372055 w 2451052"/>
                <a:gd name="connsiteY1" fmla="*/ 3612039 h 3970712"/>
                <a:gd name="connsiteX2" fmla="*/ 1585917 w 2451052"/>
                <a:gd name="connsiteY2" fmla="*/ 3156384 h 3970712"/>
                <a:gd name="connsiteX3" fmla="*/ 1575178 w 2451052"/>
                <a:gd name="connsiteY3" fmla="*/ 2572601 h 3970712"/>
                <a:gd name="connsiteX4" fmla="*/ 274856 w 2451052"/>
                <a:gd name="connsiteY4" fmla="*/ 2170504 h 3970712"/>
                <a:gd name="connsiteX5" fmla="*/ 27865 w 2451052"/>
                <a:gd name="connsiteY5" fmla="*/ 1793844 h 3970712"/>
                <a:gd name="connsiteX6" fmla="*/ 80887 w 2451052"/>
                <a:gd name="connsiteY6" fmla="*/ 1326039 h 3970712"/>
                <a:gd name="connsiteX7" fmla="*/ 696081 w 2451052"/>
                <a:gd name="connsiteY7" fmla="*/ 1099251 h 3970712"/>
                <a:gd name="connsiteX8" fmla="*/ 1619273 w 2451052"/>
                <a:gd name="connsiteY8" fmla="*/ 721182 h 3970712"/>
                <a:gd name="connsiteX9" fmla="*/ 1900627 w 2451052"/>
                <a:gd name="connsiteY9" fmla="*/ 765144 h 3970712"/>
                <a:gd name="connsiteX10" fmla="*/ 2199565 w 2451052"/>
                <a:gd name="connsiteY10" fmla="*/ 1099251 h 3970712"/>
                <a:gd name="connsiteX11" fmla="*/ 2405548 w 2451052"/>
                <a:gd name="connsiteY11" fmla="*/ 1069250 h 3970712"/>
                <a:gd name="connsiteX12" fmla="*/ 2391454 w 2451052"/>
                <a:gd name="connsiteY12" fmla="*/ 825012 h 3970712"/>
                <a:gd name="connsiteX13" fmla="*/ 1756057 w 2451052"/>
                <a:gd name="connsiteY13" fmla="*/ 119412 h 3970712"/>
                <a:gd name="connsiteX14" fmla="*/ 1452622 w 2451052"/>
                <a:gd name="connsiteY14" fmla="*/ 51155 h 3970712"/>
                <a:gd name="connsiteX15" fmla="*/ 1170865 w 2451052"/>
                <a:gd name="connsiteY15" fmla="*/ 167267 h 3970712"/>
                <a:gd name="connsiteX16" fmla="*/ 1003811 w 2451052"/>
                <a:gd name="connsiteY16" fmla="*/ 70551 h 3970712"/>
                <a:gd name="connsiteX17" fmla="*/ 827965 w 2451052"/>
                <a:gd name="connsiteY17" fmla="*/ 213 h 3970712"/>
                <a:gd name="connsiteX18" fmla="*/ 678496 w 2451052"/>
                <a:gd name="connsiteY18" fmla="*/ 52967 h 3970712"/>
                <a:gd name="connsiteX0" fmla="*/ 2282321 w 2451052"/>
                <a:gd name="connsiteY0" fmla="*/ 3970712 h 3970712"/>
                <a:gd name="connsiteX1" fmla="*/ 2372055 w 2451052"/>
                <a:gd name="connsiteY1" fmla="*/ 3612039 h 3970712"/>
                <a:gd name="connsiteX2" fmla="*/ 1585917 w 2451052"/>
                <a:gd name="connsiteY2" fmla="*/ 3156384 h 3970712"/>
                <a:gd name="connsiteX3" fmla="*/ 1575178 w 2451052"/>
                <a:gd name="connsiteY3" fmla="*/ 2572601 h 3970712"/>
                <a:gd name="connsiteX4" fmla="*/ 274856 w 2451052"/>
                <a:gd name="connsiteY4" fmla="*/ 2170504 h 3970712"/>
                <a:gd name="connsiteX5" fmla="*/ 27865 w 2451052"/>
                <a:gd name="connsiteY5" fmla="*/ 1793844 h 3970712"/>
                <a:gd name="connsiteX6" fmla="*/ 80887 w 2451052"/>
                <a:gd name="connsiteY6" fmla="*/ 1326039 h 3970712"/>
                <a:gd name="connsiteX7" fmla="*/ 696081 w 2451052"/>
                <a:gd name="connsiteY7" fmla="*/ 1099251 h 3970712"/>
                <a:gd name="connsiteX8" fmla="*/ 1619273 w 2451052"/>
                <a:gd name="connsiteY8" fmla="*/ 721182 h 3970712"/>
                <a:gd name="connsiteX9" fmla="*/ 1900627 w 2451052"/>
                <a:gd name="connsiteY9" fmla="*/ 765144 h 3970712"/>
                <a:gd name="connsiteX10" fmla="*/ 2199565 w 2451052"/>
                <a:gd name="connsiteY10" fmla="*/ 1099251 h 3970712"/>
                <a:gd name="connsiteX11" fmla="*/ 2405548 w 2451052"/>
                <a:gd name="connsiteY11" fmla="*/ 1069250 h 3970712"/>
                <a:gd name="connsiteX12" fmla="*/ 2391454 w 2451052"/>
                <a:gd name="connsiteY12" fmla="*/ 825012 h 3970712"/>
                <a:gd name="connsiteX13" fmla="*/ 1756057 w 2451052"/>
                <a:gd name="connsiteY13" fmla="*/ 119412 h 3970712"/>
                <a:gd name="connsiteX14" fmla="*/ 1452622 w 2451052"/>
                <a:gd name="connsiteY14" fmla="*/ 51155 h 3970712"/>
                <a:gd name="connsiteX15" fmla="*/ 1170865 w 2451052"/>
                <a:gd name="connsiteY15" fmla="*/ 167267 h 3970712"/>
                <a:gd name="connsiteX16" fmla="*/ 1003811 w 2451052"/>
                <a:gd name="connsiteY16" fmla="*/ 70551 h 3970712"/>
                <a:gd name="connsiteX17" fmla="*/ 827965 w 2451052"/>
                <a:gd name="connsiteY17" fmla="*/ 213 h 3970712"/>
                <a:gd name="connsiteX18" fmla="*/ 678496 w 2451052"/>
                <a:gd name="connsiteY18" fmla="*/ 52967 h 3970712"/>
                <a:gd name="connsiteX0" fmla="*/ 2282321 w 2450074"/>
                <a:gd name="connsiteY0" fmla="*/ 3970712 h 3970712"/>
                <a:gd name="connsiteX1" fmla="*/ 2372055 w 2450074"/>
                <a:gd name="connsiteY1" fmla="*/ 3612039 h 3970712"/>
                <a:gd name="connsiteX2" fmla="*/ 1585917 w 2450074"/>
                <a:gd name="connsiteY2" fmla="*/ 3156384 h 3970712"/>
                <a:gd name="connsiteX3" fmla="*/ 1575178 w 2450074"/>
                <a:gd name="connsiteY3" fmla="*/ 2572601 h 3970712"/>
                <a:gd name="connsiteX4" fmla="*/ 274856 w 2450074"/>
                <a:gd name="connsiteY4" fmla="*/ 2170504 h 3970712"/>
                <a:gd name="connsiteX5" fmla="*/ 27865 w 2450074"/>
                <a:gd name="connsiteY5" fmla="*/ 1793844 h 3970712"/>
                <a:gd name="connsiteX6" fmla="*/ 80887 w 2450074"/>
                <a:gd name="connsiteY6" fmla="*/ 1326039 h 3970712"/>
                <a:gd name="connsiteX7" fmla="*/ 696081 w 2450074"/>
                <a:gd name="connsiteY7" fmla="*/ 1099251 h 3970712"/>
                <a:gd name="connsiteX8" fmla="*/ 1619273 w 2450074"/>
                <a:gd name="connsiteY8" fmla="*/ 721182 h 3970712"/>
                <a:gd name="connsiteX9" fmla="*/ 1900627 w 2450074"/>
                <a:gd name="connsiteY9" fmla="*/ 765144 h 3970712"/>
                <a:gd name="connsiteX10" fmla="*/ 2199565 w 2450074"/>
                <a:gd name="connsiteY10" fmla="*/ 1099251 h 3970712"/>
                <a:gd name="connsiteX11" fmla="*/ 2405548 w 2450074"/>
                <a:gd name="connsiteY11" fmla="*/ 1069250 h 3970712"/>
                <a:gd name="connsiteX12" fmla="*/ 2391454 w 2450074"/>
                <a:gd name="connsiteY12" fmla="*/ 825012 h 3970712"/>
                <a:gd name="connsiteX13" fmla="*/ 1790957 w 2450074"/>
                <a:gd name="connsiteY13" fmla="*/ 154312 h 3970712"/>
                <a:gd name="connsiteX14" fmla="*/ 1452622 w 2450074"/>
                <a:gd name="connsiteY14" fmla="*/ 51155 h 3970712"/>
                <a:gd name="connsiteX15" fmla="*/ 1170865 w 2450074"/>
                <a:gd name="connsiteY15" fmla="*/ 167267 h 3970712"/>
                <a:gd name="connsiteX16" fmla="*/ 1003811 w 2450074"/>
                <a:gd name="connsiteY16" fmla="*/ 70551 h 3970712"/>
                <a:gd name="connsiteX17" fmla="*/ 827965 w 2450074"/>
                <a:gd name="connsiteY17" fmla="*/ 213 h 3970712"/>
                <a:gd name="connsiteX18" fmla="*/ 678496 w 2450074"/>
                <a:gd name="connsiteY18" fmla="*/ 52967 h 3970712"/>
                <a:gd name="connsiteX0" fmla="*/ 2282321 w 2450074"/>
                <a:gd name="connsiteY0" fmla="*/ 3970712 h 3970712"/>
                <a:gd name="connsiteX1" fmla="*/ 2372055 w 2450074"/>
                <a:gd name="connsiteY1" fmla="*/ 3612039 h 3970712"/>
                <a:gd name="connsiteX2" fmla="*/ 1585917 w 2450074"/>
                <a:gd name="connsiteY2" fmla="*/ 3156384 h 3970712"/>
                <a:gd name="connsiteX3" fmla="*/ 1575178 w 2450074"/>
                <a:gd name="connsiteY3" fmla="*/ 2572601 h 3970712"/>
                <a:gd name="connsiteX4" fmla="*/ 274856 w 2450074"/>
                <a:gd name="connsiteY4" fmla="*/ 2170504 h 3970712"/>
                <a:gd name="connsiteX5" fmla="*/ 27865 w 2450074"/>
                <a:gd name="connsiteY5" fmla="*/ 1793844 h 3970712"/>
                <a:gd name="connsiteX6" fmla="*/ 80887 w 2450074"/>
                <a:gd name="connsiteY6" fmla="*/ 1326039 h 3970712"/>
                <a:gd name="connsiteX7" fmla="*/ 696081 w 2450074"/>
                <a:gd name="connsiteY7" fmla="*/ 1099251 h 3970712"/>
                <a:gd name="connsiteX8" fmla="*/ 1619273 w 2450074"/>
                <a:gd name="connsiteY8" fmla="*/ 721182 h 3970712"/>
                <a:gd name="connsiteX9" fmla="*/ 1900627 w 2450074"/>
                <a:gd name="connsiteY9" fmla="*/ 765144 h 3970712"/>
                <a:gd name="connsiteX10" fmla="*/ 2199565 w 2450074"/>
                <a:gd name="connsiteY10" fmla="*/ 1099251 h 3970712"/>
                <a:gd name="connsiteX11" fmla="*/ 2405548 w 2450074"/>
                <a:gd name="connsiteY11" fmla="*/ 1069250 h 3970712"/>
                <a:gd name="connsiteX12" fmla="*/ 2391454 w 2450074"/>
                <a:gd name="connsiteY12" fmla="*/ 825012 h 3970712"/>
                <a:gd name="connsiteX13" fmla="*/ 1790957 w 2450074"/>
                <a:gd name="connsiteY13" fmla="*/ 154312 h 3970712"/>
                <a:gd name="connsiteX14" fmla="*/ 1452622 w 2450074"/>
                <a:gd name="connsiteY14" fmla="*/ 51155 h 3970712"/>
                <a:gd name="connsiteX15" fmla="*/ 1170865 w 2450074"/>
                <a:gd name="connsiteY15" fmla="*/ 167267 h 3970712"/>
                <a:gd name="connsiteX16" fmla="*/ 1003811 w 2450074"/>
                <a:gd name="connsiteY16" fmla="*/ 70551 h 3970712"/>
                <a:gd name="connsiteX17" fmla="*/ 827965 w 2450074"/>
                <a:gd name="connsiteY17" fmla="*/ 213 h 3970712"/>
                <a:gd name="connsiteX18" fmla="*/ 678496 w 2450074"/>
                <a:gd name="connsiteY18" fmla="*/ 52967 h 3970712"/>
                <a:gd name="connsiteX0" fmla="*/ 2282321 w 2450074"/>
                <a:gd name="connsiteY0" fmla="*/ 3970712 h 3970712"/>
                <a:gd name="connsiteX1" fmla="*/ 2372055 w 2450074"/>
                <a:gd name="connsiteY1" fmla="*/ 3612039 h 3970712"/>
                <a:gd name="connsiteX2" fmla="*/ 1585917 w 2450074"/>
                <a:gd name="connsiteY2" fmla="*/ 3156384 h 3970712"/>
                <a:gd name="connsiteX3" fmla="*/ 1575178 w 2450074"/>
                <a:gd name="connsiteY3" fmla="*/ 2572601 h 3970712"/>
                <a:gd name="connsiteX4" fmla="*/ 274856 w 2450074"/>
                <a:gd name="connsiteY4" fmla="*/ 2170504 h 3970712"/>
                <a:gd name="connsiteX5" fmla="*/ 27865 w 2450074"/>
                <a:gd name="connsiteY5" fmla="*/ 1793844 h 3970712"/>
                <a:gd name="connsiteX6" fmla="*/ 80887 w 2450074"/>
                <a:gd name="connsiteY6" fmla="*/ 1326039 h 3970712"/>
                <a:gd name="connsiteX7" fmla="*/ 696081 w 2450074"/>
                <a:gd name="connsiteY7" fmla="*/ 1099251 h 3970712"/>
                <a:gd name="connsiteX8" fmla="*/ 1619273 w 2450074"/>
                <a:gd name="connsiteY8" fmla="*/ 721182 h 3970712"/>
                <a:gd name="connsiteX9" fmla="*/ 1900627 w 2450074"/>
                <a:gd name="connsiteY9" fmla="*/ 765144 h 3970712"/>
                <a:gd name="connsiteX10" fmla="*/ 2199565 w 2450074"/>
                <a:gd name="connsiteY10" fmla="*/ 1099251 h 3970712"/>
                <a:gd name="connsiteX11" fmla="*/ 2405548 w 2450074"/>
                <a:gd name="connsiteY11" fmla="*/ 1069250 h 3970712"/>
                <a:gd name="connsiteX12" fmla="*/ 2391454 w 2450074"/>
                <a:gd name="connsiteY12" fmla="*/ 825012 h 3970712"/>
                <a:gd name="connsiteX13" fmla="*/ 1790957 w 2450074"/>
                <a:gd name="connsiteY13" fmla="*/ 154312 h 3970712"/>
                <a:gd name="connsiteX14" fmla="*/ 1452622 w 2450074"/>
                <a:gd name="connsiteY14" fmla="*/ 51155 h 3970712"/>
                <a:gd name="connsiteX15" fmla="*/ 1170865 w 2450074"/>
                <a:gd name="connsiteY15" fmla="*/ 167267 h 3970712"/>
                <a:gd name="connsiteX16" fmla="*/ 827965 w 2450074"/>
                <a:gd name="connsiteY16" fmla="*/ 213 h 3970712"/>
                <a:gd name="connsiteX17" fmla="*/ 678496 w 2450074"/>
                <a:gd name="connsiteY17" fmla="*/ 52967 h 3970712"/>
                <a:gd name="connsiteX0" fmla="*/ 2282321 w 2450074"/>
                <a:gd name="connsiteY0" fmla="*/ 3970712 h 3970712"/>
                <a:gd name="connsiteX1" fmla="*/ 2372055 w 2450074"/>
                <a:gd name="connsiteY1" fmla="*/ 3612039 h 3970712"/>
                <a:gd name="connsiteX2" fmla="*/ 1585917 w 2450074"/>
                <a:gd name="connsiteY2" fmla="*/ 3156384 h 3970712"/>
                <a:gd name="connsiteX3" fmla="*/ 1575178 w 2450074"/>
                <a:gd name="connsiteY3" fmla="*/ 2572601 h 3970712"/>
                <a:gd name="connsiteX4" fmla="*/ 274856 w 2450074"/>
                <a:gd name="connsiteY4" fmla="*/ 2170504 h 3970712"/>
                <a:gd name="connsiteX5" fmla="*/ 27865 w 2450074"/>
                <a:gd name="connsiteY5" fmla="*/ 1793844 h 3970712"/>
                <a:gd name="connsiteX6" fmla="*/ 80887 w 2450074"/>
                <a:gd name="connsiteY6" fmla="*/ 1326039 h 3970712"/>
                <a:gd name="connsiteX7" fmla="*/ 696081 w 2450074"/>
                <a:gd name="connsiteY7" fmla="*/ 1099251 h 3970712"/>
                <a:gd name="connsiteX8" fmla="*/ 1619273 w 2450074"/>
                <a:gd name="connsiteY8" fmla="*/ 721182 h 3970712"/>
                <a:gd name="connsiteX9" fmla="*/ 1900627 w 2450074"/>
                <a:gd name="connsiteY9" fmla="*/ 765144 h 3970712"/>
                <a:gd name="connsiteX10" fmla="*/ 2199565 w 2450074"/>
                <a:gd name="connsiteY10" fmla="*/ 1099251 h 3970712"/>
                <a:gd name="connsiteX11" fmla="*/ 2405548 w 2450074"/>
                <a:gd name="connsiteY11" fmla="*/ 1069250 h 3970712"/>
                <a:gd name="connsiteX12" fmla="*/ 2391454 w 2450074"/>
                <a:gd name="connsiteY12" fmla="*/ 825012 h 3970712"/>
                <a:gd name="connsiteX13" fmla="*/ 1790957 w 2450074"/>
                <a:gd name="connsiteY13" fmla="*/ 154312 h 3970712"/>
                <a:gd name="connsiteX14" fmla="*/ 1452622 w 2450074"/>
                <a:gd name="connsiteY14" fmla="*/ 51155 h 3970712"/>
                <a:gd name="connsiteX15" fmla="*/ 1142944 w 2450074"/>
                <a:gd name="connsiteY15" fmla="*/ 153307 h 3970712"/>
                <a:gd name="connsiteX16" fmla="*/ 827965 w 2450074"/>
                <a:gd name="connsiteY16" fmla="*/ 213 h 3970712"/>
                <a:gd name="connsiteX17" fmla="*/ 678496 w 2450074"/>
                <a:gd name="connsiteY17" fmla="*/ 52967 h 3970712"/>
                <a:gd name="connsiteX0" fmla="*/ 2282321 w 2450074"/>
                <a:gd name="connsiteY0" fmla="*/ 3970712 h 3970712"/>
                <a:gd name="connsiteX1" fmla="*/ 2372055 w 2450074"/>
                <a:gd name="connsiteY1" fmla="*/ 3612039 h 3970712"/>
                <a:gd name="connsiteX2" fmla="*/ 1585917 w 2450074"/>
                <a:gd name="connsiteY2" fmla="*/ 3156384 h 3970712"/>
                <a:gd name="connsiteX3" fmla="*/ 1575178 w 2450074"/>
                <a:gd name="connsiteY3" fmla="*/ 2572601 h 3970712"/>
                <a:gd name="connsiteX4" fmla="*/ 274856 w 2450074"/>
                <a:gd name="connsiteY4" fmla="*/ 2170504 h 3970712"/>
                <a:gd name="connsiteX5" fmla="*/ 27865 w 2450074"/>
                <a:gd name="connsiteY5" fmla="*/ 1793844 h 3970712"/>
                <a:gd name="connsiteX6" fmla="*/ 80887 w 2450074"/>
                <a:gd name="connsiteY6" fmla="*/ 1326039 h 3970712"/>
                <a:gd name="connsiteX7" fmla="*/ 696081 w 2450074"/>
                <a:gd name="connsiteY7" fmla="*/ 1099251 h 3970712"/>
                <a:gd name="connsiteX8" fmla="*/ 1619273 w 2450074"/>
                <a:gd name="connsiteY8" fmla="*/ 721182 h 3970712"/>
                <a:gd name="connsiteX9" fmla="*/ 1900627 w 2450074"/>
                <a:gd name="connsiteY9" fmla="*/ 765144 h 3970712"/>
                <a:gd name="connsiteX10" fmla="*/ 2199565 w 2450074"/>
                <a:gd name="connsiteY10" fmla="*/ 1099251 h 3970712"/>
                <a:gd name="connsiteX11" fmla="*/ 2405548 w 2450074"/>
                <a:gd name="connsiteY11" fmla="*/ 1069250 h 3970712"/>
                <a:gd name="connsiteX12" fmla="*/ 2391454 w 2450074"/>
                <a:gd name="connsiteY12" fmla="*/ 825012 h 3970712"/>
                <a:gd name="connsiteX13" fmla="*/ 1790957 w 2450074"/>
                <a:gd name="connsiteY13" fmla="*/ 154312 h 3970712"/>
                <a:gd name="connsiteX14" fmla="*/ 1452622 w 2450074"/>
                <a:gd name="connsiteY14" fmla="*/ 51155 h 3970712"/>
                <a:gd name="connsiteX15" fmla="*/ 1142944 w 2450074"/>
                <a:gd name="connsiteY15" fmla="*/ 153307 h 3970712"/>
                <a:gd name="connsiteX16" fmla="*/ 827965 w 2450074"/>
                <a:gd name="connsiteY16" fmla="*/ 213 h 3970712"/>
                <a:gd name="connsiteX17" fmla="*/ 678496 w 2450074"/>
                <a:gd name="connsiteY17" fmla="*/ 52967 h 3970712"/>
                <a:gd name="connsiteX0" fmla="*/ 2282321 w 2450074"/>
                <a:gd name="connsiteY0" fmla="*/ 3970712 h 3970712"/>
                <a:gd name="connsiteX1" fmla="*/ 2372055 w 2450074"/>
                <a:gd name="connsiteY1" fmla="*/ 3612039 h 3970712"/>
                <a:gd name="connsiteX2" fmla="*/ 1585917 w 2450074"/>
                <a:gd name="connsiteY2" fmla="*/ 3156384 h 3970712"/>
                <a:gd name="connsiteX3" fmla="*/ 1575178 w 2450074"/>
                <a:gd name="connsiteY3" fmla="*/ 2572601 h 3970712"/>
                <a:gd name="connsiteX4" fmla="*/ 274856 w 2450074"/>
                <a:gd name="connsiteY4" fmla="*/ 2170504 h 3970712"/>
                <a:gd name="connsiteX5" fmla="*/ 27865 w 2450074"/>
                <a:gd name="connsiteY5" fmla="*/ 1793844 h 3970712"/>
                <a:gd name="connsiteX6" fmla="*/ 80887 w 2450074"/>
                <a:gd name="connsiteY6" fmla="*/ 1326039 h 3970712"/>
                <a:gd name="connsiteX7" fmla="*/ 696081 w 2450074"/>
                <a:gd name="connsiteY7" fmla="*/ 1099251 h 3970712"/>
                <a:gd name="connsiteX8" fmla="*/ 1619273 w 2450074"/>
                <a:gd name="connsiteY8" fmla="*/ 721182 h 3970712"/>
                <a:gd name="connsiteX9" fmla="*/ 1900627 w 2450074"/>
                <a:gd name="connsiteY9" fmla="*/ 765144 h 3970712"/>
                <a:gd name="connsiteX10" fmla="*/ 2199565 w 2450074"/>
                <a:gd name="connsiteY10" fmla="*/ 1099251 h 3970712"/>
                <a:gd name="connsiteX11" fmla="*/ 2405548 w 2450074"/>
                <a:gd name="connsiteY11" fmla="*/ 1069250 h 3970712"/>
                <a:gd name="connsiteX12" fmla="*/ 2391454 w 2450074"/>
                <a:gd name="connsiteY12" fmla="*/ 825012 h 3970712"/>
                <a:gd name="connsiteX13" fmla="*/ 1790957 w 2450074"/>
                <a:gd name="connsiteY13" fmla="*/ 154312 h 3970712"/>
                <a:gd name="connsiteX14" fmla="*/ 1473562 w 2450074"/>
                <a:gd name="connsiteY14" fmla="*/ 61625 h 3970712"/>
                <a:gd name="connsiteX15" fmla="*/ 1142944 w 2450074"/>
                <a:gd name="connsiteY15" fmla="*/ 153307 h 3970712"/>
                <a:gd name="connsiteX16" fmla="*/ 827965 w 2450074"/>
                <a:gd name="connsiteY16" fmla="*/ 213 h 3970712"/>
                <a:gd name="connsiteX17" fmla="*/ 678496 w 2450074"/>
                <a:gd name="connsiteY17" fmla="*/ 52967 h 3970712"/>
                <a:gd name="connsiteX0" fmla="*/ 2282321 w 2450074"/>
                <a:gd name="connsiteY0" fmla="*/ 3970712 h 3970712"/>
                <a:gd name="connsiteX1" fmla="*/ 2372055 w 2450074"/>
                <a:gd name="connsiteY1" fmla="*/ 3612039 h 3970712"/>
                <a:gd name="connsiteX2" fmla="*/ 1585917 w 2450074"/>
                <a:gd name="connsiteY2" fmla="*/ 3156384 h 3970712"/>
                <a:gd name="connsiteX3" fmla="*/ 1575178 w 2450074"/>
                <a:gd name="connsiteY3" fmla="*/ 2572601 h 3970712"/>
                <a:gd name="connsiteX4" fmla="*/ 274856 w 2450074"/>
                <a:gd name="connsiteY4" fmla="*/ 2170504 h 3970712"/>
                <a:gd name="connsiteX5" fmla="*/ 27865 w 2450074"/>
                <a:gd name="connsiteY5" fmla="*/ 1793844 h 3970712"/>
                <a:gd name="connsiteX6" fmla="*/ 80887 w 2450074"/>
                <a:gd name="connsiteY6" fmla="*/ 1326039 h 3970712"/>
                <a:gd name="connsiteX7" fmla="*/ 696081 w 2450074"/>
                <a:gd name="connsiteY7" fmla="*/ 1099251 h 3970712"/>
                <a:gd name="connsiteX8" fmla="*/ 1619273 w 2450074"/>
                <a:gd name="connsiteY8" fmla="*/ 721182 h 3970712"/>
                <a:gd name="connsiteX9" fmla="*/ 1900627 w 2450074"/>
                <a:gd name="connsiteY9" fmla="*/ 765144 h 3970712"/>
                <a:gd name="connsiteX10" fmla="*/ 2199565 w 2450074"/>
                <a:gd name="connsiteY10" fmla="*/ 1099251 h 3970712"/>
                <a:gd name="connsiteX11" fmla="*/ 2405548 w 2450074"/>
                <a:gd name="connsiteY11" fmla="*/ 1069250 h 3970712"/>
                <a:gd name="connsiteX12" fmla="*/ 2391454 w 2450074"/>
                <a:gd name="connsiteY12" fmla="*/ 825012 h 3970712"/>
                <a:gd name="connsiteX13" fmla="*/ 1790957 w 2450074"/>
                <a:gd name="connsiteY13" fmla="*/ 154312 h 3970712"/>
                <a:gd name="connsiteX14" fmla="*/ 1470072 w 2450074"/>
                <a:gd name="connsiteY14" fmla="*/ 51155 h 3970712"/>
                <a:gd name="connsiteX15" fmla="*/ 1142944 w 2450074"/>
                <a:gd name="connsiteY15" fmla="*/ 153307 h 3970712"/>
                <a:gd name="connsiteX16" fmla="*/ 827965 w 2450074"/>
                <a:gd name="connsiteY16" fmla="*/ 213 h 3970712"/>
                <a:gd name="connsiteX17" fmla="*/ 678496 w 2450074"/>
                <a:gd name="connsiteY17" fmla="*/ 52967 h 3970712"/>
                <a:gd name="connsiteX0" fmla="*/ 2282321 w 2451053"/>
                <a:gd name="connsiteY0" fmla="*/ 3970712 h 3970712"/>
                <a:gd name="connsiteX1" fmla="*/ 2372055 w 2451053"/>
                <a:gd name="connsiteY1" fmla="*/ 3612039 h 3970712"/>
                <a:gd name="connsiteX2" fmla="*/ 1585917 w 2451053"/>
                <a:gd name="connsiteY2" fmla="*/ 3156384 h 3970712"/>
                <a:gd name="connsiteX3" fmla="*/ 1575178 w 2451053"/>
                <a:gd name="connsiteY3" fmla="*/ 2572601 h 3970712"/>
                <a:gd name="connsiteX4" fmla="*/ 274856 w 2451053"/>
                <a:gd name="connsiteY4" fmla="*/ 2170504 h 3970712"/>
                <a:gd name="connsiteX5" fmla="*/ 27865 w 2451053"/>
                <a:gd name="connsiteY5" fmla="*/ 1793844 h 3970712"/>
                <a:gd name="connsiteX6" fmla="*/ 80887 w 2451053"/>
                <a:gd name="connsiteY6" fmla="*/ 1326039 h 3970712"/>
                <a:gd name="connsiteX7" fmla="*/ 696081 w 2451053"/>
                <a:gd name="connsiteY7" fmla="*/ 1099251 h 3970712"/>
                <a:gd name="connsiteX8" fmla="*/ 1619273 w 2451053"/>
                <a:gd name="connsiteY8" fmla="*/ 721182 h 3970712"/>
                <a:gd name="connsiteX9" fmla="*/ 1900627 w 2451053"/>
                <a:gd name="connsiteY9" fmla="*/ 765144 h 3970712"/>
                <a:gd name="connsiteX10" fmla="*/ 2199565 w 2451053"/>
                <a:gd name="connsiteY10" fmla="*/ 1099251 h 3970712"/>
                <a:gd name="connsiteX11" fmla="*/ 2405548 w 2451053"/>
                <a:gd name="connsiteY11" fmla="*/ 1069250 h 3970712"/>
                <a:gd name="connsiteX12" fmla="*/ 2391454 w 2451053"/>
                <a:gd name="connsiteY12" fmla="*/ 825012 h 3970712"/>
                <a:gd name="connsiteX13" fmla="*/ 1776996 w 2451053"/>
                <a:gd name="connsiteY13" fmla="*/ 154312 h 3970712"/>
                <a:gd name="connsiteX14" fmla="*/ 1470072 w 2451053"/>
                <a:gd name="connsiteY14" fmla="*/ 51155 h 3970712"/>
                <a:gd name="connsiteX15" fmla="*/ 1142944 w 2451053"/>
                <a:gd name="connsiteY15" fmla="*/ 153307 h 3970712"/>
                <a:gd name="connsiteX16" fmla="*/ 827965 w 2451053"/>
                <a:gd name="connsiteY16" fmla="*/ 213 h 3970712"/>
                <a:gd name="connsiteX17" fmla="*/ 678496 w 2451053"/>
                <a:gd name="connsiteY17" fmla="*/ 52967 h 3970712"/>
                <a:gd name="connsiteX0" fmla="*/ 2282321 w 2451053"/>
                <a:gd name="connsiteY0" fmla="*/ 3970712 h 3970712"/>
                <a:gd name="connsiteX1" fmla="*/ 2372055 w 2451053"/>
                <a:gd name="connsiteY1" fmla="*/ 3612039 h 3970712"/>
                <a:gd name="connsiteX2" fmla="*/ 1585917 w 2451053"/>
                <a:gd name="connsiteY2" fmla="*/ 3156384 h 3970712"/>
                <a:gd name="connsiteX3" fmla="*/ 1575178 w 2451053"/>
                <a:gd name="connsiteY3" fmla="*/ 2572601 h 3970712"/>
                <a:gd name="connsiteX4" fmla="*/ 274856 w 2451053"/>
                <a:gd name="connsiteY4" fmla="*/ 2170504 h 3970712"/>
                <a:gd name="connsiteX5" fmla="*/ 27865 w 2451053"/>
                <a:gd name="connsiteY5" fmla="*/ 1793844 h 3970712"/>
                <a:gd name="connsiteX6" fmla="*/ 80887 w 2451053"/>
                <a:gd name="connsiteY6" fmla="*/ 1326039 h 3970712"/>
                <a:gd name="connsiteX7" fmla="*/ 696081 w 2451053"/>
                <a:gd name="connsiteY7" fmla="*/ 1099251 h 3970712"/>
                <a:gd name="connsiteX8" fmla="*/ 1619273 w 2451053"/>
                <a:gd name="connsiteY8" fmla="*/ 721182 h 3970712"/>
                <a:gd name="connsiteX9" fmla="*/ 1900627 w 2451053"/>
                <a:gd name="connsiteY9" fmla="*/ 765144 h 3970712"/>
                <a:gd name="connsiteX10" fmla="*/ 2199565 w 2451053"/>
                <a:gd name="connsiteY10" fmla="*/ 1099251 h 3970712"/>
                <a:gd name="connsiteX11" fmla="*/ 2405548 w 2451053"/>
                <a:gd name="connsiteY11" fmla="*/ 1069250 h 3970712"/>
                <a:gd name="connsiteX12" fmla="*/ 2391454 w 2451053"/>
                <a:gd name="connsiteY12" fmla="*/ 825012 h 3970712"/>
                <a:gd name="connsiteX13" fmla="*/ 1776996 w 2451053"/>
                <a:gd name="connsiteY13" fmla="*/ 154312 h 3970712"/>
                <a:gd name="connsiteX14" fmla="*/ 1470072 w 2451053"/>
                <a:gd name="connsiteY14" fmla="*/ 51155 h 3970712"/>
                <a:gd name="connsiteX15" fmla="*/ 1142944 w 2451053"/>
                <a:gd name="connsiteY15" fmla="*/ 153307 h 3970712"/>
                <a:gd name="connsiteX16" fmla="*/ 827965 w 2451053"/>
                <a:gd name="connsiteY16" fmla="*/ 213 h 3970712"/>
                <a:gd name="connsiteX17" fmla="*/ 678496 w 2451053"/>
                <a:gd name="connsiteY17" fmla="*/ 52967 h 3970712"/>
                <a:gd name="connsiteX0" fmla="*/ 2282321 w 2451053"/>
                <a:gd name="connsiteY0" fmla="*/ 3970712 h 3970712"/>
                <a:gd name="connsiteX1" fmla="*/ 2372055 w 2451053"/>
                <a:gd name="connsiteY1" fmla="*/ 3612039 h 3970712"/>
                <a:gd name="connsiteX2" fmla="*/ 1585917 w 2451053"/>
                <a:gd name="connsiteY2" fmla="*/ 3156384 h 3970712"/>
                <a:gd name="connsiteX3" fmla="*/ 1575178 w 2451053"/>
                <a:gd name="connsiteY3" fmla="*/ 2572601 h 3970712"/>
                <a:gd name="connsiteX4" fmla="*/ 274856 w 2451053"/>
                <a:gd name="connsiteY4" fmla="*/ 2170504 h 3970712"/>
                <a:gd name="connsiteX5" fmla="*/ 27865 w 2451053"/>
                <a:gd name="connsiteY5" fmla="*/ 1793844 h 3970712"/>
                <a:gd name="connsiteX6" fmla="*/ 80887 w 2451053"/>
                <a:gd name="connsiteY6" fmla="*/ 1326039 h 3970712"/>
                <a:gd name="connsiteX7" fmla="*/ 696081 w 2451053"/>
                <a:gd name="connsiteY7" fmla="*/ 1099251 h 3970712"/>
                <a:gd name="connsiteX8" fmla="*/ 1619273 w 2451053"/>
                <a:gd name="connsiteY8" fmla="*/ 721182 h 3970712"/>
                <a:gd name="connsiteX9" fmla="*/ 1900627 w 2451053"/>
                <a:gd name="connsiteY9" fmla="*/ 765144 h 3970712"/>
                <a:gd name="connsiteX10" fmla="*/ 2199565 w 2451053"/>
                <a:gd name="connsiteY10" fmla="*/ 1099251 h 3970712"/>
                <a:gd name="connsiteX11" fmla="*/ 2405548 w 2451053"/>
                <a:gd name="connsiteY11" fmla="*/ 1069250 h 3970712"/>
                <a:gd name="connsiteX12" fmla="*/ 2391454 w 2451053"/>
                <a:gd name="connsiteY12" fmla="*/ 825012 h 3970712"/>
                <a:gd name="connsiteX13" fmla="*/ 1776996 w 2451053"/>
                <a:gd name="connsiteY13" fmla="*/ 154312 h 3970712"/>
                <a:gd name="connsiteX14" fmla="*/ 1470072 w 2451053"/>
                <a:gd name="connsiteY14" fmla="*/ 51155 h 3970712"/>
                <a:gd name="connsiteX15" fmla="*/ 1142944 w 2451053"/>
                <a:gd name="connsiteY15" fmla="*/ 153307 h 3970712"/>
                <a:gd name="connsiteX16" fmla="*/ 827965 w 2451053"/>
                <a:gd name="connsiteY16" fmla="*/ 213 h 3970712"/>
                <a:gd name="connsiteX17" fmla="*/ 678496 w 2451053"/>
                <a:gd name="connsiteY17" fmla="*/ 52967 h 3970712"/>
                <a:gd name="connsiteX0" fmla="*/ 2282321 w 2451053"/>
                <a:gd name="connsiteY0" fmla="*/ 3970712 h 3970712"/>
                <a:gd name="connsiteX1" fmla="*/ 2372055 w 2451053"/>
                <a:gd name="connsiteY1" fmla="*/ 3612039 h 3970712"/>
                <a:gd name="connsiteX2" fmla="*/ 1585917 w 2451053"/>
                <a:gd name="connsiteY2" fmla="*/ 3156384 h 3970712"/>
                <a:gd name="connsiteX3" fmla="*/ 1575178 w 2451053"/>
                <a:gd name="connsiteY3" fmla="*/ 2572601 h 3970712"/>
                <a:gd name="connsiteX4" fmla="*/ 274856 w 2451053"/>
                <a:gd name="connsiteY4" fmla="*/ 2170504 h 3970712"/>
                <a:gd name="connsiteX5" fmla="*/ 27865 w 2451053"/>
                <a:gd name="connsiteY5" fmla="*/ 1793844 h 3970712"/>
                <a:gd name="connsiteX6" fmla="*/ 80887 w 2451053"/>
                <a:gd name="connsiteY6" fmla="*/ 1326039 h 3970712"/>
                <a:gd name="connsiteX7" fmla="*/ 696081 w 2451053"/>
                <a:gd name="connsiteY7" fmla="*/ 1099251 h 3970712"/>
                <a:gd name="connsiteX8" fmla="*/ 1619273 w 2451053"/>
                <a:gd name="connsiteY8" fmla="*/ 721182 h 3970712"/>
                <a:gd name="connsiteX9" fmla="*/ 1900627 w 2451053"/>
                <a:gd name="connsiteY9" fmla="*/ 765144 h 3970712"/>
                <a:gd name="connsiteX10" fmla="*/ 2199565 w 2451053"/>
                <a:gd name="connsiteY10" fmla="*/ 1099251 h 3970712"/>
                <a:gd name="connsiteX11" fmla="*/ 2405548 w 2451053"/>
                <a:gd name="connsiteY11" fmla="*/ 1069250 h 3970712"/>
                <a:gd name="connsiteX12" fmla="*/ 2391454 w 2451053"/>
                <a:gd name="connsiteY12" fmla="*/ 825012 h 3970712"/>
                <a:gd name="connsiteX13" fmla="*/ 1776996 w 2451053"/>
                <a:gd name="connsiteY13" fmla="*/ 154312 h 3970712"/>
                <a:gd name="connsiteX14" fmla="*/ 1470072 w 2451053"/>
                <a:gd name="connsiteY14" fmla="*/ 51155 h 3970712"/>
                <a:gd name="connsiteX15" fmla="*/ 1142944 w 2451053"/>
                <a:gd name="connsiteY15" fmla="*/ 153307 h 3970712"/>
                <a:gd name="connsiteX16" fmla="*/ 827965 w 2451053"/>
                <a:gd name="connsiteY16" fmla="*/ 213 h 3970712"/>
                <a:gd name="connsiteX17" fmla="*/ 678496 w 2451053"/>
                <a:gd name="connsiteY17" fmla="*/ 52967 h 3970712"/>
                <a:gd name="connsiteX0" fmla="*/ 2282321 w 2455509"/>
                <a:gd name="connsiteY0" fmla="*/ 3970712 h 3970712"/>
                <a:gd name="connsiteX1" fmla="*/ 2372055 w 2455509"/>
                <a:gd name="connsiteY1" fmla="*/ 3612039 h 3970712"/>
                <a:gd name="connsiteX2" fmla="*/ 1585917 w 2455509"/>
                <a:gd name="connsiteY2" fmla="*/ 3156384 h 3970712"/>
                <a:gd name="connsiteX3" fmla="*/ 1575178 w 2455509"/>
                <a:gd name="connsiteY3" fmla="*/ 2572601 h 3970712"/>
                <a:gd name="connsiteX4" fmla="*/ 274856 w 2455509"/>
                <a:gd name="connsiteY4" fmla="*/ 2170504 h 3970712"/>
                <a:gd name="connsiteX5" fmla="*/ 27865 w 2455509"/>
                <a:gd name="connsiteY5" fmla="*/ 1793844 h 3970712"/>
                <a:gd name="connsiteX6" fmla="*/ 80887 w 2455509"/>
                <a:gd name="connsiteY6" fmla="*/ 1326039 h 3970712"/>
                <a:gd name="connsiteX7" fmla="*/ 696081 w 2455509"/>
                <a:gd name="connsiteY7" fmla="*/ 1099251 h 3970712"/>
                <a:gd name="connsiteX8" fmla="*/ 1619273 w 2455509"/>
                <a:gd name="connsiteY8" fmla="*/ 721182 h 3970712"/>
                <a:gd name="connsiteX9" fmla="*/ 1900627 w 2455509"/>
                <a:gd name="connsiteY9" fmla="*/ 765144 h 3970712"/>
                <a:gd name="connsiteX10" fmla="*/ 2199565 w 2455509"/>
                <a:gd name="connsiteY10" fmla="*/ 1099251 h 3970712"/>
                <a:gd name="connsiteX11" fmla="*/ 2405548 w 2455509"/>
                <a:gd name="connsiteY11" fmla="*/ 1069250 h 3970712"/>
                <a:gd name="connsiteX12" fmla="*/ 2391454 w 2455509"/>
                <a:gd name="connsiteY12" fmla="*/ 825012 h 3970712"/>
                <a:gd name="connsiteX13" fmla="*/ 1776996 w 2455509"/>
                <a:gd name="connsiteY13" fmla="*/ 154312 h 3970712"/>
                <a:gd name="connsiteX14" fmla="*/ 1470072 w 2455509"/>
                <a:gd name="connsiteY14" fmla="*/ 51155 h 3970712"/>
                <a:gd name="connsiteX15" fmla="*/ 1142944 w 2455509"/>
                <a:gd name="connsiteY15" fmla="*/ 153307 h 3970712"/>
                <a:gd name="connsiteX16" fmla="*/ 827965 w 2455509"/>
                <a:gd name="connsiteY16" fmla="*/ 213 h 3970712"/>
                <a:gd name="connsiteX17" fmla="*/ 678496 w 2455509"/>
                <a:gd name="connsiteY17" fmla="*/ 52967 h 3970712"/>
                <a:gd name="connsiteX0" fmla="*/ 2282321 w 2455509"/>
                <a:gd name="connsiteY0" fmla="*/ 3970712 h 3970712"/>
                <a:gd name="connsiteX1" fmla="*/ 2372055 w 2455509"/>
                <a:gd name="connsiteY1" fmla="*/ 3612039 h 3970712"/>
                <a:gd name="connsiteX2" fmla="*/ 1585917 w 2455509"/>
                <a:gd name="connsiteY2" fmla="*/ 3156384 h 3970712"/>
                <a:gd name="connsiteX3" fmla="*/ 1575178 w 2455509"/>
                <a:gd name="connsiteY3" fmla="*/ 2572601 h 3970712"/>
                <a:gd name="connsiteX4" fmla="*/ 274856 w 2455509"/>
                <a:gd name="connsiteY4" fmla="*/ 2170504 h 3970712"/>
                <a:gd name="connsiteX5" fmla="*/ 27865 w 2455509"/>
                <a:gd name="connsiteY5" fmla="*/ 1793844 h 3970712"/>
                <a:gd name="connsiteX6" fmla="*/ 80887 w 2455509"/>
                <a:gd name="connsiteY6" fmla="*/ 1326039 h 3970712"/>
                <a:gd name="connsiteX7" fmla="*/ 696081 w 2455509"/>
                <a:gd name="connsiteY7" fmla="*/ 1099251 h 3970712"/>
                <a:gd name="connsiteX8" fmla="*/ 1619273 w 2455509"/>
                <a:gd name="connsiteY8" fmla="*/ 721182 h 3970712"/>
                <a:gd name="connsiteX9" fmla="*/ 1900627 w 2455509"/>
                <a:gd name="connsiteY9" fmla="*/ 765144 h 3970712"/>
                <a:gd name="connsiteX10" fmla="*/ 2199565 w 2455509"/>
                <a:gd name="connsiteY10" fmla="*/ 1099251 h 3970712"/>
                <a:gd name="connsiteX11" fmla="*/ 2405548 w 2455509"/>
                <a:gd name="connsiteY11" fmla="*/ 1069250 h 3970712"/>
                <a:gd name="connsiteX12" fmla="*/ 2391454 w 2455509"/>
                <a:gd name="connsiteY12" fmla="*/ 825012 h 3970712"/>
                <a:gd name="connsiteX13" fmla="*/ 1776996 w 2455509"/>
                <a:gd name="connsiteY13" fmla="*/ 154312 h 3970712"/>
                <a:gd name="connsiteX14" fmla="*/ 1470072 w 2455509"/>
                <a:gd name="connsiteY14" fmla="*/ 51155 h 3970712"/>
                <a:gd name="connsiteX15" fmla="*/ 1142944 w 2455509"/>
                <a:gd name="connsiteY15" fmla="*/ 153307 h 3970712"/>
                <a:gd name="connsiteX16" fmla="*/ 827965 w 2455509"/>
                <a:gd name="connsiteY16" fmla="*/ 213 h 3970712"/>
                <a:gd name="connsiteX17" fmla="*/ 678496 w 2455509"/>
                <a:gd name="connsiteY17" fmla="*/ 52967 h 3970712"/>
                <a:gd name="connsiteX0" fmla="*/ 2282321 w 2455509"/>
                <a:gd name="connsiteY0" fmla="*/ 3970712 h 3970712"/>
                <a:gd name="connsiteX1" fmla="*/ 2372055 w 2455509"/>
                <a:gd name="connsiteY1" fmla="*/ 3612039 h 3970712"/>
                <a:gd name="connsiteX2" fmla="*/ 1585917 w 2455509"/>
                <a:gd name="connsiteY2" fmla="*/ 3156384 h 3970712"/>
                <a:gd name="connsiteX3" fmla="*/ 1575178 w 2455509"/>
                <a:gd name="connsiteY3" fmla="*/ 2572601 h 3970712"/>
                <a:gd name="connsiteX4" fmla="*/ 274856 w 2455509"/>
                <a:gd name="connsiteY4" fmla="*/ 2170504 h 3970712"/>
                <a:gd name="connsiteX5" fmla="*/ 27865 w 2455509"/>
                <a:gd name="connsiteY5" fmla="*/ 1793844 h 3970712"/>
                <a:gd name="connsiteX6" fmla="*/ 80887 w 2455509"/>
                <a:gd name="connsiteY6" fmla="*/ 1326039 h 3970712"/>
                <a:gd name="connsiteX7" fmla="*/ 696081 w 2455509"/>
                <a:gd name="connsiteY7" fmla="*/ 1099251 h 3970712"/>
                <a:gd name="connsiteX8" fmla="*/ 1619273 w 2455509"/>
                <a:gd name="connsiteY8" fmla="*/ 721182 h 3970712"/>
                <a:gd name="connsiteX9" fmla="*/ 1900627 w 2455509"/>
                <a:gd name="connsiteY9" fmla="*/ 765144 h 3970712"/>
                <a:gd name="connsiteX10" fmla="*/ 2199565 w 2455509"/>
                <a:gd name="connsiteY10" fmla="*/ 1099251 h 3970712"/>
                <a:gd name="connsiteX11" fmla="*/ 2405548 w 2455509"/>
                <a:gd name="connsiteY11" fmla="*/ 1069250 h 3970712"/>
                <a:gd name="connsiteX12" fmla="*/ 2391454 w 2455509"/>
                <a:gd name="connsiteY12" fmla="*/ 825012 h 3970712"/>
                <a:gd name="connsiteX13" fmla="*/ 1776996 w 2455509"/>
                <a:gd name="connsiteY13" fmla="*/ 154312 h 3970712"/>
                <a:gd name="connsiteX14" fmla="*/ 1470072 w 2455509"/>
                <a:gd name="connsiteY14" fmla="*/ 51155 h 3970712"/>
                <a:gd name="connsiteX15" fmla="*/ 1142944 w 2455509"/>
                <a:gd name="connsiteY15" fmla="*/ 153307 h 3970712"/>
                <a:gd name="connsiteX16" fmla="*/ 827965 w 2455509"/>
                <a:gd name="connsiteY16" fmla="*/ 213 h 3970712"/>
                <a:gd name="connsiteX17" fmla="*/ 678496 w 2455509"/>
                <a:gd name="connsiteY17" fmla="*/ 52967 h 3970712"/>
                <a:gd name="connsiteX0" fmla="*/ 2282321 w 2455509"/>
                <a:gd name="connsiteY0" fmla="*/ 3970712 h 3970712"/>
                <a:gd name="connsiteX1" fmla="*/ 2372055 w 2455509"/>
                <a:gd name="connsiteY1" fmla="*/ 3612039 h 3970712"/>
                <a:gd name="connsiteX2" fmla="*/ 1585917 w 2455509"/>
                <a:gd name="connsiteY2" fmla="*/ 3156384 h 3970712"/>
                <a:gd name="connsiteX3" fmla="*/ 1575178 w 2455509"/>
                <a:gd name="connsiteY3" fmla="*/ 2572601 h 3970712"/>
                <a:gd name="connsiteX4" fmla="*/ 274856 w 2455509"/>
                <a:gd name="connsiteY4" fmla="*/ 2170504 h 3970712"/>
                <a:gd name="connsiteX5" fmla="*/ 27865 w 2455509"/>
                <a:gd name="connsiteY5" fmla="*/ 1793844 h 3970712"/>
                <a:gd name="connsiteX6" fmla="*/ 80887 w 2455509"/>
                <a:gd name="connsiteY6" fmla="*/ 1326039 h 3970712"/>
                <a:gd name="connsiteX7" fmla="*/ 696081 w 2455509"/>
                <a:gd name="connsiteY7" fmla="*/ 1099251 h 3970712"/>
                <a:gd name="connsiteX8" fmla="*/ 1619273 w 2455509"/>
                <a:gd name="connsiteY8" fmla="*/ 721182 h 3970712"/>
                <a:gd name="connsiteX9" fmla="*/ 1900627 w 2455509"/>
                <a:gd name="connsiteY9" fmla="*/ 765144 h 3970712"/>
                <a:gd name="connsiteX10" fmla="*/ 2199565 w 2455509"/>
                <a:gd name="connsiteY10" fmla="*/ 1099251 h 3970712"/>
                <a:gd name="connsiteX11" fmla="*/ 2405548 w 2455509"/>
                <a:gd name="connsiteY11" fmla="*/ 1069250 h 3970712"/>
                <a:gd name="connsiteX12" fmla="*/ 2391454 w 2455509"/>
                <a:gd name="connsiteY12" fmla="*/ 825012 h 3970712"/>
                <a:gd name="connsiteX13" fmla="*/ 1776996 w 2455509"/>
                <a:gd name="connsiteY13" fmla="*/ 154312 h 3970712"/>
                <a:gd name="connsiteX14" fmla="*/ 1470072 w 2455509"/>
                <a:gd name="connsiteY14" fmla="*/ 51155 h 3970712"/>
                <a:gd name="connsiteX15" fmla="*/ 1142944 w 2455509"/>
                <a:gd name="connsiteY15" fmla="*/ 153307 h 3970712"/>
                <a:gd name="connsiteX16" fmla="*/ 897767 w 2455509"/>
                <a:gd name="connsiteY16" fmla="*/ 213 h 3970712"/>
                <a:gd name="connsiteX17" fmla="*/ 678496 w 2455509"/>
                <a:gd name="connsiteY17" fmla="*/ 52967 h 3970712"/>
                <a:gd name="connsiteX0" fmla="*/ 2282321 w 2455509"/>
                <a:gd name="connsiteY0" fmla="*/ 3970712 h 3970712"/>
                <a:gd name="connsiteX1" fmla="*/ 2372055 w 2455509"/>
                <a:gd name="connsiteY1" fmla="*/ 3612039 h 3970712"/>
                <a:gd name="connsiteX2" fmla="*/ 1585917 w 2455509"/>
                <a:gd name="connsiteY2" fmla="*/ 3156384 h 3970712"/>
                <a:gd name="connsiteX3" fmla="*/ 1575178 w 2455509"/>
                <a:gd name="connsiteY3" fmla="*/ 2572601 h 3970712"/>
                <a:gd name="connsiteX4" fmla="*/ 274856 w 2455509"/>
                <a:gd name="connsiteY4" fmla="*/ 2170504 h 3970712"/>
                <a:gd name="connsiteX5" fmla="*/ 27865 w 2455509"/>
                <a:gd name="connsiteY5" fmla="*/ 1793844 h 3970712"/>
                <a:gd name="connsiteX6" fmla="*/ 80887 w 2455509"/>
                <a:gd name="connsiteY6" fmla="*/ 1326039 h 3970712"/>
                <a:gd name="connsiteX7" fmla="*/ 696081 w 2455509"/>
                <a:gd name="connsiteY7" fmla="*/ 1099251 h 3970712"/>
                <a:gd name="connsiteX8" fmla="*/ 1619273 w 2455509"/>
                <a:gd name="connsiteY8" fmla="*/ 721182 h 3970712"/>
                <a:gd name="connsiteX9" fmla="*/ 1900627 w 2455509"/>
                <a:gd name="connsiteY9" fmla="*/ 765144 h 3970712"/>
                <a:gd name="connsiteX10" fmla="*/ 2199565 w 2455509"/>
                <a:gd name="connsiteY10" fmla="*/ 1099251 h 3970712"/>
                <a:gd name="connsiteX11" fmla="*/ 2405548 w 2455509"/>
                <a:gd name="connsiteY11" fmla="*/ 1069250 h 3970712"/>
                <a:gd name="connsiteX12" fmla="*/ 2391454 w 2455509"/>
                <a:gd name="connsiteY12" fmla="*/ 825012 h 3970712"/>
                <a:gd name="connsiteX13" fmla="*/ 1776996 w 2455509"/>
                <a:gd name="connsiteY13" fmla="*/ 154312 h 3970712"/>
                <a:gd name="connsiteX14" fmla="*/ 1470072 w 2455509"/>
                <a:gd name="connsiteY14" fmla="*/ 51155 h 3970712"/>
                <a:gd name="connsiteX15" fmla="*/ 1142944 w 2455509"/>
                <a:gd name="connsiteY15" fmla="*/ 153307 h 3970712"/>
                <a:gd name="connsiteX16" fmla="*/ 897767 w 2455509"/>
                <a:gd name="connsiteY16" fmla="*/ 213 h 3970712"/>
                <a:gd name="connsiteX17" fmla="*/ 678496 w 2455509"/>
                <a:gd name="connsiteY17" fmla="*/ 52967 h 3970712"/>
                <a:gd name="connsiteX0" fmla="*/ 2282321 w 2455509"/>
                <a:gd name="connsiteY0" fmla="*/ 3978193 h 3978193"/>
                <a:gd name="connsiteX1" fmla="*/ 2372055 w 2455509"/>
                <a:gd name="connsiteY1" fmla="*/ 3619520 h 3978193"/>
                <a:gd name="connsiteX2" fmla="*/ 1585917 w 2455509"/>
                <a:gd name="connsiteY2" fmla="*/ 3163865 h 3978193"/>
                <a:gd name="connsiteX3" fmla="*/ 1575178 w 2455509"/>
                <a:gd name="connsiteY3" fmla="*/ 2580082 h 3978193"/>
                <a:gd name="connsiteX4" fmla="*/ 274856 w 2455509"/>
                <a:gd name="connsiteY4" fmla="*/ 2177985 h 3978193"/>
                <a:gd name="connsiteX5" fmla="*/ 27865 w 2455509"/>
                <a:gd name="connsiteY5" fmla="*/ 1801325 h 3978193"/>
                <a:gd name="connsiteX6" fmla="*/ 80887 w 2455509"/>
                <a:gd name="connsiteY6" fmla="*/ 1333520 h 3978193"/>
                <a:gd name="connsiteX7" fmla="*/ 696081 w 2455509"/>
                <a:gd name="connsiteY7" fmla="*/ 1106732 h 3978193"/>
                <a:gd name="connsiteX8" fmla="*/ 1619273 w 2455509"/>
                <a:gd name="connsiteY8" fmla="*/ 728663 h 3978193"/>
                <a:gd name="connsiteX9" fmla="*/ 1900627 w 2455509"/>
                <a:gd name="connsiteY9" fmla="*/ 772625 h 3978193"/>
                <a:gd name="connsiteX10" fmla="*/ 2199565 w 2455509"/>
                <a:gd name="connsiteY10" fmla="*/ 1106732 h 3978193"/>
                <a:gd name="connsiteX11" fmla="*/ 2405548 w 2455509"/>
                <a:gd name="connsiteY11" fmla="*/ 1076731 h 3978193"/>
                <a:gd name="connsiteX12" fmla="*/ 2391454 w 2455509"/>
                <a:gd name="connsiteY12" fmla="*/ 832493 h 3978193"/>
                <a:gd name="connsiteX13" fmla="*/ 1776996 w 2455509"/>
                <a:gd name="connsiteY13" fmla="*/ 161793 h 3978193"/>
                <a:gd name="connsiteX14" fmla="*/ 1470072 w 2455509"/>
                <a:gd name="connsiteY14" fmla="*/ 58636 h 3978193"/>
                <a:gd name="connsiteX15" fmla="*/ 1142944 w 2455509"/>
                <a:gd name="connsiteY15" fmla="*/ 160788 h 3978193"/>
                <a:gd name="connsiteX16" fmla="*/ 897767 w 2455509"/>
                <a:gd name="connsiteY16" fmla="*/ 7694 h 3978193"/>
                <a:gd name="connsiteX17" fmla="*/ 678496 w 2455509"/>
                <a:gd name="connsiteY17" fmla="*/ 60448 h 3978193"/>
                <a:gd name="connsiteX0" fmla="*/ 2282321 w 2455509"/>
                <a:gd name="connsiteY0" fmla="*/ 3976992 h 3976992"/>
                <a:gd name="connsiteX1" fmla="*/ 2372055 w 2455509"/>
                <a:gd name="connsiteY1" fmla="*/ 3618319 h 3976992"/>
                <a:gd name="connsiteX2" fmla="*/ 1585917 w 2455509"/>
                <a:gd name="connsiteY2" fmla="*/ 3162664 h 3976992"/>
                <a:gd name="connsiteX3" fmla="*/ 1575178 w 2455509"/>
                <a:gd name="connsiteY3" fmla="*/ 2578881 h 3976992"/>
                <a:gd name="connsiteX4" fmla="*/ 274856 w 2455509"/>
                <a:gd name="connsiteY4" fmla="*/ 2176784 h 3976992"/>
                <a:gd name="connsiteX5" fmla="*/ 27865 w 2455509"/>
                <a:gd name="connsiteY5" fmla="*/ 1800124 h 3976992"/>
                <a:gd name="connsiteX6" fmla="*/ 80887 w 2455509"/>
                <a:gd name="connsiteY6" fmla="*/ 1332319 h 3976992"/>
                <a:gd name="connsiteX7" fmla="*/ 696081 w 2455509"/>
                <a:gd name="connsiteY7" fmla="*/ 1105531 h 3976992"/>
                <a:gd name="connsiteX8" fmla="*/ 1619273 w 2455509"/>
                <a:gd name="connsiteY8" fmla="*/ 727462 h 3976992"/>
                <a:gd name="connsiteX9" fmla="*/ 1900627 w 2455509"/>
                <a:gd name="connsiteY9" fmla="*/ 771424 h 3976992"/>
                <a:gd name="connsiteX10" fmla="*/ 2199565 w 2455509"/>
                <a:gd name="connsiteY10" fmla="*/ 1105531 h 3976992"/>
                <a:gd name="connsiteX11" fmla="*/ 2405548 w 2455509"/>
                <a:gd name="connsiteY11" fmla="*/ 1075530 h 3976992"/>
                <a:gd name="connsiteX12" fmla="*/ 2391454 w 2455509"/>
                <a:gd name="connsiteY12" fmla="*/ 831292 h 3976992"/>
                <a:gd name="connsiteX13" fmla="*/ 1776996 w 2455509"/>
                <a:gd name="connsiteY13" fmla="*/ 160592 h 3976992"/>
                <a:gd name="connsiteX14" fmla="*/ 1470072 w 2455509"/>
                <a:gd name="connsiteY14" fmla="*/ 57435 h 3976992"/>
                <a:gd name="connsiteX15" fmla="*/ 1142944 w 2455509"/>
                <a:gd name="connsiteY15" fmla="*/ 159587 h 3976992"/>
                <a:gd name="connsiteX16" fmla="*/ 897767 w 2455509"/>
                <a:gd name="connsiteY16" fmla="*/ 6493 h 3976992"/>
                <a:gd name="connsiteX17" fmla="*/ 643596 w 2455509"/>
                <a:gd name="connsiteY17" fmla="*/ 73207 h 3976992"/>
                <a:gd name="connsiteX0" fmla="*/ 2282321 w 2455509"/>
                <a:gd name="connsiteY0" fmla="*/ 3976992 h 3976992"/>
                <a:gd name="connsiteX1" fmla="*/ 2372055 w 2455509"/>
                <a:gd name="connsiteY1" fmla="*/ 3618319 h 3976992"/>
                <a:gd name="connsiteX2" fmla="*/ 1585917 w 2455509"/>
                <a:gd name="connsiteY2" fmla="*/ 3162664 h 3976992"/>
                <a:gd name="connsiteX3" fmla="*/ 1575178 w 2455509"/>
                <a:gd name="connsiteY3" fmla="*/ 2578881 h 3976992"/>
                <a:gd name="connsiteX4" fmla="*/ 274856 w 2455509"/>
                <a:gd name="connsiteY4" fmla="*/ 2176784 h 3976992"/>
                <a:gd name="connsiteX5" fmla="*/ 27865 w 2455509"/>
                <a:gd name="connsiteY5" fmla="*/ 1800124 h 3976992"/>
                <a:gd name="connsiteX6" fmla="*/ 80887 w 2455509"/>
                <a:gd name="connsiteY6" fmla="*/ 1332319 h 3976992"/>
                <a:gd name="connsiteX7" fmla="*/ 696081 w 2455509"/>
                <a:gd name="connsiteY7" fmla="*/ 1105531 h 3976992"/>
                <a:gd name="connsiteX8" fmla="*/ 1619273 w 2455509"/>
                <a:gd name="connsiteY8" fmla="*/ 727462 h 3976992"/>
                <a:gd name="connsiteX9" fmla="*/ 1900627 w 2455509"/>
                <a:gd name="connsiteY9" fmla="*/ 771424 h 3976992"/>
                <a:gd name="connsiteX10" fmla="*/ 2199565 w 2455509"/>
                <a:gd name="connsiteY10" fmla="*/ 1105531 h 3976992"/>
                <a:gd name="connsiteX11" fmla="*/ 2405548 w 2455509"/>
                <a:gd name="connsiteY11" fmla="*/ 1075530 h 3976992"/>
                <a:gd name="connsiteX12" fmla="*/ 2391454 w 2455509"/>
                <a:gd name="connsiteY12" fmla="*/ 831292 h 3976992"/>
                <a:gd name="connsiteX13" fmla="*/ 1776996 w 2455509"/>
                <a:gd name="connsiteY13" fmla="*/ 160592 h 3976992"/>
                <a:gd name="connsiteX14" fmla="*/ 1470072 w 2455509"/>
                <a:gd name="connsiteY14" fmla="*/ 57435 h 3976992"/>
                <a:gd name="connsiteX15" fmla="*/ 1142944 w 2455509"/>
                <a:gd name="connsiteY15" fmla="*/ 159587 h 3976992"/>
                <a:gd name="connsiteX16" fmla="*/ 897767 w 2455509"/>
                <a:gd name="connsiteY16" fmla="*/ 6493 h 3976992"/>
                <a:gd name="connsiteX17" fmla="*/ 643596 w 2455509"/>
                <a:gd name="connsiteY17" fmla="*/ 73207 h 3976992"/>
                <a:gd name="connsiteX0" fmla="*/ 2282321 w 2455509"/>
                <a:gd name="connsiteY0" fmla="*/ 3976518 h 3976518"/>
                <a:gd name="connsiteX1" fmla="*/ 2372055 w 2455509"/>
                <a:gd name="connsiteY1" fmla="*/ 3617845 h 3976518"/>
                <a:gd name="connsiteX2" fmla="*/ 1585917 w 2455509"/>
                <a:gd name="connsiteY2" fmla="*/ 3162190 h 3976518"/>
                <a:gd name="connsiteX3" fmla="*/ 1575178 w 2455509"/>
                <a:gd name="connsiteY3" fmla="*/ 2578407 h 3976518"/>
                <a:gd name="connsiteX4" fmla="*/ 274856 w 2455509"/>
                <a:gd name="connsiteY4" fmla="*/ 2176310 h 3976518"/>
                <a:gd name="connsiteX5" fmla="*/ 27865 w 2455509"/>
                <a:gd name="connsiteY5" fmla="*/ 1799650 h 3976518"/>
                <a:gd name="connsiteX6" fmla="*/ 80887 w 2455509"/>
                <a:gd name="connsiteY6" fmla="*/ 1331845 h 3976518"/>
                <a:gd name="connsiteX7" fmla="*/ 696081 w 2455509"/>
                <a:gd name="connsiteY7" fmla="*/ 1105057 h 3976518"/>
                <a:gd name="connsiteX8" fmla="*/ 1619273 w 2455509"/>
                <a:gd name="connsiteY8" fmla="*/ 726988 h 3976518"/>
                <a:gd name="connsiteX9" fmla="*/ 1900627 w 2455509"/>
                <a:gd name="connsiteY9" fmla="*/ 770950 h 3976518"/>
                <a:gd name="connsiteX10" fmla="*/ 2199565 w 2455509"/>
                <a:gd name="connsiteY10" fmla="*/ 1105057 h 3976518"/>
                <a:gd name="connsiteX11" fmla="*/ 2405548 w 2455509"/>
                <a:gd name="connsiteY11" fmla="*/ 1075056 h 3976518"/>
                <a:gd name="connsiteX12" fmla="*/ 2391454 w 2455509"/>
                <a:gd name="connsiteY12" fmla="*/ 830818 h 3976518"/>
                <a:gd name="connsiteX13" fmla="*/ 1776996 w 2455509"/>
                <a:gd name="connsiteY13" fmla="*/ 160118 h 3976518"/>
                <a:gd name="connsiteX14" fmla="*/ 1470072 w 2455509"/>
                <a:gd name="connsiteY14" fmla="*/ 56961 h 3976518"/>
                <a:gd name="connsiteX15" fmla="*/ 1142944 w 2455509"/>
                <a:gd name="connsiteY15" fmla="*/ 159113 h 3976518"/>
                <a:gd name="connsiteX16" fmla="*/ 897767 w 2455509"/>
                <a:gd name="connsiteY16" fmla="*/ 6019 h 3976518"/>
                <a:gd name="connsiteX17" fmla="*/ 654066 w 2455509"/>
                <a:gd name="connsiteY17" fmla="*/ 79714 h 3976518"/>
                <a:gd name="connsiteX0" fmla="*/ 2282321 w 2455509"/>
                <a:gd name="connsiteY0" fmla="*/ 3976724 h 3976724"/>
                <a:gd name="connsiteX1" fmla="*/ 2372055 w 2455509"/>
                <a:gd name="connsiteY1" fmla="*/ 3618051 h 3976724"/>
                <a:gd name="connsiteX2" fmla="*/ 1585917 w 2455509"/>
                <a:gd name="connsiteY2" fmla="*/ 3162396 h 3976724"/>
                <a:gd name="connsiteX3" fmla="*/ 1575178 w 2455509"/>
                <a:gd name="connsiteY3" fmla="*/ 2578613 h 3976724"/>
                <a:gd name="connsiteX4" fmla="*/ 274856 w 2455509"/>
                <a:gd name="connsiteY4" fmla="*/ 2176516 h 3976724"/>
                <a:gd name="connsiteX5" fmla="*/ 27865 w 2455509"/>
                <a:gd name="connsiteY5" fmla="*/ 1799856 h 3976724"/>
                <a:gd name="connsiteX6" fmla="*/ 80887 w 2455509"/>
                <a:gd name="connsiteY6" fmla="*/ 1332051 h 3976724"/>
                <a:gd name="connsiteX7" fmla="*/ 696081 w 2455509"/>
                <a:gd name="connsiteY7" fmla="*/ 1105263 h 3976724"/>
                <a:gd name="connsiteX8" fmla="*/ 1619273 w 2455509"/>
                <a:gd name="connsiteY8" fmla="*/ 727194 h 3976724"/>
                <a:gd name="connsiteX9" fmla="*/ 1900627 w 2455509"/>
                <a:gd name="connsiteY9" fmla="*/ 771156 h 3976724"/>
                <a:gd name="connsiteX10" fmla="*/ 2199565 w 2455509"/>
                <a:gd name="connsiteY10" fmla="*/ 1105263 h 3976724"/>
                <a:gd name="connsiteX11" fmla="*/ 2405548 w 2455509"/>
                <a:gd name="connsiteY11" fmla="*/ 1075262 h 3976724"/>
                <a:gd name="connsiteX12" fmla="*/ 2391454 w 2455509"/>
                <a:gd name="connsiteY12" fmla="*/ 831024 h 3976724"/>
                <a:gd name="connsiteX13" fmla="*/ 1776996 w 2455509"/>
                <a:gd name="connsiteY13" fmla="*/ 160324 h 3976724"/>
                <a:gd name="connsiteX14" fmla="*/ 1470072 w 2455509"/>
                <a:gd name="connsiteY14" fmla="*/ 57167 h 3976724"/>
                <a:gd name="connsiteX15" fmla="*/ 1142944 w 2455509"/>
                <a:gd name="connsiteY15" fmla="*/ 159319 h 3976724"/>
                <a:gd name="connsiteX16" fmla="*/ 897767 w 2455509"/>
                <a:gd name="connsiteY16" fmla="*/ 6225 h 3976724"/>
                <a:gd name="connsiteX17" fmla="*/ 660416 w 2455509"/>
                <a:gd name="connsiteY17" fmla="*/ 76745 h 3976724"/>
                <a:gd name="connsiteX0" fmla="*/ 2282321 w 2455509"/>
                <a:gd name="connsiteY0" fmla="*/ 3977437 h 3977437"/>
                <a:gd name="connsiteX1" fmla="*/ 2372055 w 2455509"/>
                <a:gd name="connsiteY1" fmla="*/ 3618764 h 3977437"/>
                <a:gd name="connsiteX2" fmla="*/ 1585917 w 2455509"/>
                <a:gd name="connsiteY2" fmla="*/ 3163109 h 3977437"/>
                <a:gd name="connsiteX3" fmla="*/ 1575178 w 2455509"/>
                <a:gd name="connsiteY3" fmla="*/ 2579326 h 3977437"/>
                <a:gd name="connsiteX4" fmla="*/ 274856 w 2455509"/>
                <a:gd name="connsiteY4" fmla="*/ 2177229 h 3977437"/>
                <a:gd name="connsiteX5" fmla="*/ 27865 w 2455509"/>
                <a:gd name="connsiteY5" fmla="*/ 1800569 h 3977437"/>
                <a:gd name="connsiteX6" fmla="*/ 80887 w 2455509"/>
                <a:gd name="connsiteY6" fmla="*/ 1332764 h 3977437"/>
                <a:gd name="connsiteX7" fmla="*/ 696081 w 2455509"/>
                <a:gd name="connsiteY7" fmla="*/ 1105976 h 3977437"/>
                <a:gd name="connsiteX8" fmla="*/ 1619273 w 2455509"/>
                <a:gd name="connsiteY8" fmla="*/ 727907 h 3977437"/>
                <a:gd name="connsiteX9" fmla="*/ 1900627 w 2455509"/>
                <a:gd name="connsiteY9" fmla="*/ 771869 h 3977437"/>
                <a:gd name="connsiteX10" fmla="*/ 2199565 w 2455509"/>
                <a:gd name="connsiteY10" fmla="*/ 1105976 h 3977437"/>
                <a:gd name="connsiteX11" fmla="*/ 2405548 w 2455509"/>
                <a:gd name="connsiteY11" fmla="*/ 1075975 h 3977437"/>
                <a:gd name="connsiteX12" fmla="*/ 2391454 w 2455509"/>
                <a:gd name="connsiteY12" fmla="*/ 831737 h 3977437"/>
                <a:gd name="connsiteX13" fmla="*/ 1776996 w 2455509"/>
                <a:gd name="connsiteY13" fmla="*/ 161037 h 3977437"/>
                <a:gd name="connsiteX14" fmla="*/ 1470072 w 2455509"/>
                <a:gd name="connsiteY14" fmla="*/ 57880 h 3977437"/>
                <a:gd name="connsiteX15" fmla="*/ 1142944 w 2455509"/>
                <a:gd name="connsiteY15" fmla="*/ 160032 h 3977437"/>
                <a:gd name="connsiteX16" fmla="*/ 897767 w 2455509"/>
                <a:gd name="connsiteY16" fmla="*/ 6938 h 3977437"/>
                <a:gd name="connsiteX17" fmla="*/ 654066 w 2455509"/>
                <a:gd name="connsiteY17" fmla="*/ 67933 h 3977437"/>
                <a:gd name="connsiteX0" fmla="*/ 2282321 w 2455509"/>
                <a:gd name="connsiteY0" fmla="*/ 3977199 h 3977199"/>
                <a:gd name="connsiteX1" fmla="*/ 2372055 w 2455509"/>
                <a:gd name="connsiteY1" fmla="*/ 3618526 h 3977199"/>
                <a:gd name="connsiteX2" fmla="*/ 1585917 w 2455509"/>
                <a:gd name="connsiteY2" fmla="*/ 3162871 h 3977199"/>
                <a:gd name="connsiteX3" fmla="*/ 1575178 w 2455509"/>
                <a:gd name="connsiteY3" fmla="*/ 2579088 h 3977199"/>
                <a:gd name="connsiteX4" fmla="*/ 274856 w 2455509"/>
                <a:gd name="connsiteY4" fmla="*/ 2176991 h 3977199"/>
                <a:gd name="connsiteX5" fmla="*/ 27865 w 2455509"/>
                <a:gd name="connsiteY5" fmla="*/ 1800331 h 3977199"/>
                <a:gd name="connsiteX6" fmla="*/ 80887 w 2455509"/>
                <a:gd name="connsiteY6" fmla="*/ 1332526 h 3977199"/>
                <a:gd name="connsiteX7" fmla="*/ 696081 w 2455509"/>
                <a:gd name="connsiteY7" fmla="*/ 1105738 h 3977199"/>
                <a:gd name="connsiteX8" fmla="*/ 1619273 w 2455509"/>
                <a:gd name="connsiteY8" fmla="*/ 727669 h 3977199"/>
                <a:gd name="connsiteX9" fmla="*/ 1900627 w 2455509"/>
                <a:gd name="connsiteY9" fmla="*/ 771631 h 3977199"/>
                <a:gd name="connsiteX10" fmla="*/ 2199565 w 2455509"/>
                <a:gd name="connsiteY10" fmla="*/ 1105738 h 3977199"/>
                <a:gd name="connsiteX11" fmla="*/ 2405548 w 2455509"/>
                <a:gd name="connsiteY11" fmla="*/ 1075737 h 3977199"/>
                <a:gd name="connsiteX12" fmla="*/ 2391454 w 2455509"/>
                <a:gd name="connsiteY12" fmla="*/ 831499 h 3977199"/>
                <a:gd name="connsiteX13" fmla="*/ 1776996 w 2455509"/>
                <a:gd name="connsiteY13" fmla="*/ 160799 h 3977199"/>
                <a:gd name="connsiteX14" fmla="*/ 1470072 w 2455509"/>
                <a:gd name="connsiteY14" fmla="*/ 57642 h 3977199"/>
                <a:gd name="connsiteX15" fmla="*/ 1142944 w 2455509"/>
                <a:gd name="connsiteY15" fmla="*/ 159794 h 3977199"/>
                <a:gd name="connsiteX16" fmla="*/ 897767 w 2455509"/>
                <a:gd name="connsiteY16" fmla="*/ 6700 h 3977199"/>
                <a:gd name="connsiteX17" fmla="*/ 654066 w 2455509"/>
                <a:gd name="connsiteY17" fmla="*/ 67695 h 3977199"/>
                <a:gd name="connsiteX0" fmla="*/ 2282321 w 2455509"/>
                <a:gd name="connsiteY0" fmla="*/ 3976961 h 3976961"/>
                <a:gd name="connsiteX1" fmla="*/ 2372055 w 2455509"/>
                <a:gd name="connsiteY1" fmla="*/ 3618288 h 3976961"/>
                <a:gd name="connsiteX2" fmla="*/ 1585917 w 2455509"/>
                <a:gd name="connsiteY2" fmla="*/ 3162633 h 3976961"/>
                <a:gd name="connsiteX3" fmla="*/ 1575178 w 2455509"/>
                <a:gd name="connsiteY3" fmla="*/ 2578850 h 3976961"/>
                <a:gd name="connsiteX4" fmla="*/ 274856 w 2455509"/>
                <a:gd name="connsiteY4" fmla="*/ 2176753 h 3976961"/>
                <a:gd name="connsiteX5" fmla="*/ 27865 w 2455509"/>
                <a:gd name="connsiteY5" fmla="*/ 1800093 h 3976961"/>
                <a:gd name="connsiteX6" fmla="*/ 80887 w 2455509"/>
                <a:gd name="connsiteY6" fmla="*/ 1332288 h 3976961"/>
                <a:gd name="connsiteX7" fmla="*/ 696081 w 2455509"/>
                <a:gd name="connsiteY7" fmla="*/ 1105500 h 3976961"/>
                <a:gd name="connsiteX8" fmla="*/ 1619273 w 2455509"/>
                <a:gd name="connsiteY8" fmla="*/ 727431 h 3976961"/>
                <a:gd name="connsiteX9" fmla="*/ 1900627 w 2455509"/>
                <a:gd name="connsiteY9" fmla="*/ 771393 h 3976961"/>
                <a:gd name="connsiteX10" fmla="*/ 2199565 w 2455509"/>
                <a:gd name="connsiteY10" fmla="*/ 1105500 h 3976961"/>
                <a:gd name="connsiteX11" fmla="*/ 2405548 w 2455509"/>
                <a:gd name="connsiteY11" fmla="*/ 1075499 h 3976961"/>
                <a:gd name="connsiteX12" fmla="*/ 2391454 w 2455509"/>
                <a:gd name="connsiteY12" fmla="*/ 831261 h 3976961"/>
                <a:gd name="connsiteX13" fmla="*/ 1776996 w 2455509"/>
                <a:gd name="connsiteY13" fmla="*/ 160561 h 3976961"/>
                <a:gd name="connsiteX14" fmla="*/ 1470072 w 2455509"/>
                <a:gd name="connsiteY14" fmla="*/ 57404 h 3976961"/>
                <a:gd name="connsiteX15" fmla="*/ 1142944 w 2455509"/>
                <a:gd name="connsiteY15" fmla="*/ 159556 h 3976961"/>
                <a:gd name="connsiteX16" fmla="*/ 897767 w 2455509"/>
                <a:gd name="connsiteY16" fmla="*/ 6462 h 3976961"/>
                <a:gd name="connsiteX17" fmla="*/ 657241 w 2455509"/>
                <a:gd name="connsiteY17" fmla="*/ 70632 h 3976961"/>
                <a:gd name="connsiteX0" fmla="*/ 2282321 w 2455509"/>
                <a:gd name="connsiteY0" fmla="*/ 3974024 h 3974024"/>
                <a:gd name="connsiteX1" fmla="*/ 2372055 w 2455509"/>
                <a:gd name="connsiteY1" fmla="*/ 3615351 h 3974024"/>
                <a:gd name="connsiteX2" fmla="*/ 1585917 w 2455509"/>
                <a:gd name="connsiteY2" fmla="*/ 3159696 h 3974024"/>
                <a:gd name="connsiteX3" fmla="*/ 1575178 w 2455509"/>
                <a:gd name="connsiteY3" fmla="*/ 2575913 h 3974024"/>
                <a:gd name="connsiteX4" fmla="*/ 274856 w 2455509"/>
                <a:gd name="connsiteY4" fmla="*/ 2173816 h 3974024"/>
                <a:gd name="connsiteX5" fmla="*/ 27865 w 2455509"/>
                <a:gd name="connsiteY5" fmla="*/ 1797156 h 3974024"/>
                <a:gd name="connsiteX6" fmla="*/ 80887 w 2455509"/>
                <a:gd name="connsiteY6" fmla="*/ 1329351 h 3974024"/>
                <a:gd name="connsiteX7" fmla="*/ 696081 w 2455509"/>
                <a:gd name="connsiteY7" fmla="*/ 1102563 h 3974024"/>
                <a:gd name="connsiteX8" fmla="*/ 1619273 w 2455509"/>
                <a:gd name="connsiteY8" fmla="*/ 724494 h 3974024"/>
                <a:gd name="connsiteX9" fmla="*/ 1900627 w 2455509"/>
                <a:gd name="connsiteY9" fmla="*/ 768456 h 3974024"/>
                <a:gd name="connsiteX10" fmla="*/ 2199565 w 2455509"/>
                <a:gd name="connsiteY10" fmla="*/ 1102563 h 3974024"/>
                <a:gd name="connsiteX11" fmla="*/ 2405548 w 2455509"/>
                <a:gd name="connsiteY11" fmla="*/ 1072562 h 3974024"/>
                <a:gd name="connsiteX12" fmla="*/ 2391454 w 2455509"/>
                <a:gd name="connsiteY12" fmla="*/ 828324 h 3974024"/>
                <a:gd name="connsiteX13" fmla="*/ 1776996 w 2455509"/>
                <a:gd name="connsiteY13" fmla="*/ 157624 h 3974024"/>
                <a:gd name="connsiteX14" fmla="*/ 1470072 w 2455509"/>
                <a:gd name="connsiteY14" fmla="*/ 54467 h 3974024"/>
                <a:gd name="connsiteX15" fmla="*/ 1142944 w 2455509"/>
                <a:gd name="connsiteY15" fmla="*/ 156619 h 3974024"/>
                <a:gd name="connsiteX16" fmla="*/ 913642 w 2455509"/>
                <a:gd name="connsiteY16" fmla="*/ 6700 h 3974024"/>
                <a:gd name="connsiteX17" fmla="*/ 657241 w 2455509"/>
                <a:gd name="connsiteY17" fmla="*/ 67695 h 397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5509" h="3974024">
                  <a:moveTo>
                    <a:pt x="2282321" y="3974024"/>
                  </a:moveTo>
                  <a:cubicBezTo>
                    <a:pt x="2350903" y="3850333"/>
                    <a:pt x="2488122" y="3751072"/>
                    <a:pt x="2372055" y="3615351"/>
                  </a:cubicBezTo>
                  <a:cubicBezTo>
                    <a:pt x="2255988" y="3479630"/>
                    <a:pt x="1718730" y="3332936"/>
                    <a:pt x="1585917" y="3159696"/>
                  </a:cubicBezTo>
                  <a:cubicBezTo>
                    <a:pt x="1453104" y="2986456"/>
                    <a:pt x="1793688" y="2740226"/>
                    <a:pt x="1575178" y="2575913"/>
                  </a:cubicBezTo>
                  <a:cubicBezTo>
                    <a:pt x="1356668" y="2411600"/>
                    <a:pt x="455959" y="2300119"/>
                    <a:pt x="274856" y="2173816"/>
                  </a:cubicBezTo>
                  <a:cubicBezTo>
                    <a:pt x="93753" y="2047513"/>
                    <a:pt x="60193" y="1937900"/>
                    <a:pt x="27865" y="1797156"/>
                  </a:cubicBezTo>
                  <a:cubicBezTo>
                    <a:pt x="-4463" y="1656412"/>
                    <a:pt x="-30482" y="1445117"/>
                    <a:pt x="80887" y="1329351"/>
                  </a:cubicBezTo>
                  <a:cubicBezTo>
                    <a:pt x="192256" y="1213585"/>
                    <a:pt x="443173" y="1185922"/>
                    <a:pt x="696081" y="1102563"/>
                  </a:cubicBezTo>
                  <a:cubicBezTo>
                    <a:pt x="948989" y="1019204"/>
                    <a:pt x="1422005" y="832529"/>
                    <a:pt x="1619273" y="724494"/>
                  </a:cubicBezTo>
                  <a:cubicBezTo>
                    <a:pt x="1816541" y="616459"/>
                    <a:pt x="1817872" y="677524"/>
                    <a:pt x="1900627" y="768456"/>
                  </a:cubicBezTo>
                  <a:cubicBezTo>
                    <a:pt x="1983382" y="859388"/>
                    <a:pt x="2115412" y="1051879"/>
                    <a:pt x="2199565" y="1102563"/>
                  </a:cubicBezTo>
                  <a:cubicBezTo>
                    <a:pt x="2283718" y="1153247"/>
                    <a:pt x="2373567" y="1118268"/>
                    <a:pt x="2405548" y="1072562"/>
                  </a:cubicBezTo>
                  <a:cubicBezTo>
                    <a:pt x="2437529" y="1026856"/>
                    <a:pt x="2506742" y="973018"/>
                    <a:pt x="2391454" y="828324"/>
                  </a:cubicBezTo>
                  <a:cubicBezTo>
                    <a:pt x="2272735" y="679324"/>
                    <a:pt x="1937540" y="321501"/>
                    <a:pt x="1776996" y="157624"/>
                  </a:cubicBezTo>
                  <a:cubicBezTo>
                    <a:pt x="1636656" y="14371"/>
                    <a:pt x="1572257" y="19734"/>
                    <a:pt x="1470072" y="54467"/>
                  </a:cubicBezTo>
                  <a:cubicBezTo>
                    <a:pt x="1367887" y="89200"/>
                    <a:pt x="1235682" y="164580"/>
                    <a:pt x="1142944" y="156619"/>
                  </a:cubicBezTo>
                  <a:cubicBezTo>
                    <a:pt x="1050206" y="148658"/>
                    <a:pt x="995703" y="57161"/>
                    <a:pt x="913642" y="6700"/>
                  </a:cubicBezTo>
                  <a:cubicBezTo>
                    <a:pt x="828012" y="-20662"/>
                    <a:pt x="731527" y="43027"/>
                    <a:pt x="657241" y="67695"/>
                  </a:cubicBezTo>
                </a:path>
              </a:pathLst>
            </a:custGeom>
            <a:noFill/>
            <a:ln w="38100">
              <a:solidFill>
                <a:srgbClr val="00B2E3"/>
              </a:solidFill>
            </a:ln>
            <a:effectLst>
              <a:glow rad="63500">
                <a:srgbClr val="00B2E3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48" name="sector 2">
              <a:extLst>
                <a:ext uri="{FF2B5EF4-FFF2-40B4-BE49-F238E27FC236}">
                  <a16:creationId xmlns:a16="http://schemas.microsoft.com/office/drawing/2014/main" id="{4A454062-D2CD-26D8-59FB-C4EC33523E78}"/>
                </a:ext>
              </a:extLst>
            </p:cNvPr>
            <p:cNvGrpSpPr/>
            <p:nvPr/>
          </p:nvGrpSpPr>
          <p:grpSpPr>
            <a:xfrm rot="2899024">
              <a:off x="8586413" y="1311550"/>
              <a:ext cx="701461" cy="124296"/>
              <a:chOff x="1386431" y="2335144"/>
              <a:chExt cx="1391495" cy="246567"/>
            </a:xfrm>
          </p:grpSpPr>
          <p:sp>
            <p:nvSpPr>
              <p:cNvPr id="1045" name="sector bckg">
                <a:extLst>
                  <a:ext uri="{FF2B5EF4-FFF2-40B4-BE49-F238E27FC236}">
                    <a16:creationId xmlns:a16="http://schemas.microsoft.com/office/drawing/2014/main" id="{B6FB0BB7-8444-2B1B-8D71-2D14508B867C}"/>
                  </a:ext>
                </a:extLst>
              </p:cNvPr>
              <p:cNvSpPr/>
              <p:nvPr/>
            </p:nvSpPr>
            <p:spPr>
              <a:xfrm>
                <a:off x="1386431" y="2335144"/>
                <a:ext cx="1391495" cy="2465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2" name="sector 2 txt">
                <a:extLst>
                  <a:ext uri="{FF2B5EF4-FFF2-40B4-BE49-F238E27FC236}">
                    <a16:creationId xmlns:a16="http://schemas.microsoft.com/office/drawing/2014/main" id="{FFCA0378-8172-2319-1534-BA6ACE39EC2A}"/>
                  </a:ext>
                </a:extLst>
              </p:cNvPr>
              <p:cNvSpPr txBox="1"/>
              <p:nvPr/>
            </p:nvSpPr>
            <p:spPr>
              <a:xfrm>
                <a:off x="1445947" y="2368168"/>
                <a:ext cx="1272463" cy="176022"/>
              </a:xfrm>
              <a:custGeom>
                <a:avLst/>
                <a:gdLst/>
                <a:ahLst/>
                <a:cxnLst/>
                <a:rect l="l" t="t" r="r" b="b"/>
                <a:pathLst>
                  <a:path w="1272463" h="176022">
                    <a:moveTo>
                      <a:pt x="774878" y="36805"/>
                    </a:moveTo>
                    <a:cubicBezTo>
                      <a:pt x="762533" y="36805"/>
                      <a:pt x="753808" y="39586"/>
                      <a:pt x="748703" y="45149"/>
                    </a:cubicBezTo>
                    <a:cubicBezTo>
                      <a:pt x="743597" y="50711"/>
                      <a:pt x="741045" y="60274"/>
                      <a:pt x="741045" y="73838"/>
                    </a:cubicBezTo>
                    <a:lnTo>
                      <a:pt x="741045" y="101727"/>
                    </a:lnTo>
                    <a:cubicBezTo>
                      <a:pt x="741045" y="115291"/>
                      <a:pt x="743597" y="124892"/>
                      <a:pt x="748703" y="130531"/>
                    </a:cubicBezTo>
                    <a:cubicBezTo>
                      <a:pt x="753808" y="136170"/>
                      <a:pt x="762533" y="138989"/>
                      <a:pt x="774878" y="138989"/>
                    </a:cubicBezTo>
                    <a:lnTo>
                      <a:pt x="792708" y="138989"/>
                    </a:lnTo>
                    <a:cubicBezTo>
                      <a:pt x="805053" y="138989"/>
                      <a:pt x="813778" y="136170"/>
                      <a:pt x="818883" y="130531"/>
                    </a:cubicBezTo>
                    <a:cubicBezTo>
                      <a:pt x="823988" y="124892"/>
                      <a:pt x="826541" y="115291"/>
                      <a:pt x="826541" y="101727"/>
                    </a:cubicBezTo>
                    <a:lnTo>
                      <a:pt x="826541" y="73838"/>
                    </a:lnTo>
                    <a:cubicBezTo>
                      <a:pt x="826541" y="60274"/>
                      <a:pt x="823988" y="50711"/>
                      <a:pt x="818883" y="45149"/>
                    </a:cubicBezTo>
                    <a:cubicBezTo>
                      <a:pt x="813778" y="39586"/>
                      <a:pt x="805053" y="36805"/>
                      <a:pt x="792708" y="36805"/>
                    </a:cubicBezTo>
                    <a:close/>
                    <a:moveTo>
                      <a:pt x="1132560" y="2286"/>
                    </a:moveTo>
                    <a:lnTo>
                      <a:pt x="1213485" y="2286"/>
                    </a:lnTo>
                    <a:cubicBezTo>
                      <a:pt x="1233906" y="2286"/>
                      <a:pt x="1248841" y="5982"/>
                      <a:pt x="1258290" y="13373"/>
                    </a:cubicBezTo>
                    <a:cubicBezTo>
                      <a:pt x="1267739" y="20765"/>
                      <a:pt x="1272463" y="30861"/>
                      <a:pt x="1272463" y="43663"/>
                    </a:cubicBezTo>
                    <a:cubicBezTo>
                      <a:pt x="1272463" y="50826"/>
                      <a:pt x="1271397" y="56998"/>
                      <a:pt x="1269263" y="62179"/>
                    </a:cubicBezTo>
                    <a:cubicBezTo>
                      <a:pt x="1267129" y="67361"/>
                      <a:pt x="1263967" y="72009"/>
                      <a:pt x="1259776" y="76124"/>
                    </a:cubicBezTo>
                    <a:cubicBezTo>
                      <a:pt x="1255585" y="80239"/>
                      <a:pt x="1250442" y="84163"/>
                      <a:pt x="1244346" y="87897"/>
                    </a:cubicBezTo>
                    <a:cubicBezTo>
                      <a:pt x="1238250" y="91631"/>
                      <a:pt x="1231239" y="95631"/>
                      <a:pt x="1223314" y="99898"/>
                    </a:cubicBezTo>
                    <a:lnTo>
                      <a:pt x="1190167" y="117958"/>
                    </a:lnTo>
                    <a:cubicBezTo>
                      <a:pt x="1184986" y="120701"/>
                      <a:pt x="1181671" y="123216"/>
                      <a:pt x="1180223" y="125502"/>
                    </a:cubicBezTo>
                    <a:cubicBezTo>
                      <a:pt x="1178776" y="127788"/>
                      <a:pt x="1178051" y="130378"/>
                      <a:pt x="1178052" y="133274"/>
                    </a:cubicBezTo>
                    <a:lnTo>
                      <a:pt x="1178052" y="137846"/>
                    </a:lnTo>
                    <a:lnTo>
                      <a:pt x="1270406" y="137846"/>
                    </a:lnTo>
                    <a:lnTo>
                      <a:pt x="1270406" y="173736"/>
                    </a:lnTo>
                    <a:lnTo>
                      <a:pt x="1128903" y="173736"/>
                    </a:lnTo>
                    <a:lnTo>
                      <a:pt x="1128903" y="145847"/>
                    </a:lnTo>
                    <a:cubicBezTo>
                      <a:pt x="1128903" y="138532"/>
                      <a:pt x="1129665" y="131979"/>
                      <a:pt x="1131189" y="126187"/>
                    </a:cubicBezTo>
                    <a:cubicBezTo>
                      <a:pt x="1132713" y="120396"/>
                      <a:pt x="1135380" y="115024"/>
                      <a:pt x="1139190" y="110071"/>
                    </a:cubicBezTo>
                    <a:cubicBezTo>
                      <a:pt x="1143000" y="105118"/>
                      <a:pt x="1148067" y="100317"/>
                      <a:pt x="1154392" y="95669"/>
                    </a:cubicBezTo>
                    <a:cubicBezTo>
                      <a:pt x="1160716" y="91021"/>
                      <a:pt x="1168679" y="86182"/>
                      <a:pt x="1178280" y="81153"/>
                    </a:cubicBezTo>
                    <a:lnTo>
                      <a:pt x="1214628" y="62179"/>
                    </a:lnTo>
                    <a:cubicBezTo>
                      <a:pt x="1218590" y="60198"/>
                      <a:pt x="1221409" y="58255"/>
                      <a:pt x="1223086" y="56350"/>
                    </a:cubicBezTo>
                    <a:cubicBezTo>
                      <a:pt x="1224762" y="54445"/>
                      <a:pt x="1225600" y="52045"/>
                      <a:pt x="1225600" y="49149"/>
                    </a:cubicBezTo>
                    <a:cubicBezTo>
                      <a:pt x="1225600" y="44882"/>
                      <a:pt x="1224153" y="41986"/>
                      <a:pt x="1221257" y="40462"/>
                    </a:cubicBezTo>
                    <a:cubicBezTo>
                      <a:pt x="1218361" y="38938"/>
                      <a:pt x="1214475" y="38176"/>
                      <a:pt x="1209599" y="38176"/>
                    </a:cubicBezTo>
                    <a:lnTo>
                      <a:pt x="1132560" y="38176"/>
                    </a:lnTo>
                    <a:close/>
                    <a:moveTo>
                      <a:pt x="898779" y="2286"/>
                    </a:moveTo>
                    <a:lnTo>
                      <a:pt x="999363" y="2286"/>
                    </a:lnTo>
                    <a:cubicBezTo>
                      <a:pt x="1021461" y="2286"/>
                      <a:pt x="1037767" y="5944"/>
                      <a:pt x="1048283" y="13259"/>
                    </a:cubicBezTo>
                    <a:cubicBezTo>
                      <a:pt x="1058799" y="20574"/>
                      <a:pt x="1064057" y="32385"/>
                      <a:pt x="1064057" y="48692"/>
                    </a:cubicBezTo>
                    <a:lnTo>
                      <a:pt x="1064057" y="58522"/>
                    </a:lnTo>
                    <a:cubicBezTo>
                      <a:pt x="1064057" y="65685"/>
                      <a:pt x="1062609" y="72047"/>
                      <a:pt x="1059713" y="77610"/>
                    </a:cubicBezTo>
                    <a:cubicBezTo>
                      <a:pt x="1056817" y="83172"/>
                      <a:pt x="1052969" y="87859"/>
                      <a:pt x="1048169" y="91669"/>
                    </a:cubicBezTo>
                    <a:cubicBezTo>
                      <a:pt x="1043368" y="95479"/>
                      <a:pt x="1037729" y="98412"/>
                      <a:pt x="1031252" y="100470"/>
                    </a:cubicBezTo>
                    <a:cubicBezTo>
                      <a:pt x="1024775" y="102527"/>
                      <a:pt x="1017955" y="103556"/>
                      <a:pt x="1010793" y="103556"/>
                    </a:cubicBezTo>
                    <a:lnTo>
                      <a:pt x="1005306" y="103556"/>
                    </a:lnTo>
                    <a:lnTo>
                      <a:pt x="1063371" y="173736"/>
                    </a:lnTo>
                    <a:lnTo>
                      <a:pt x="1012164" y="173736"/>
                    </a:lnTo>
                    <a:lnTo>
                      <a:pt x="966673" y="121387"/>
                    </a:lnTo>
                    <a:cubicBezTo>
                      <a:pt x="962863" y="116967"/>
                      <a:pt x="960196" y="112624"/>
                      <a:pt x="958672" y="108357"/>
                    </a:cubicBezTo>
                    <a:cubicBezTo>
                      <a:pt x="957148" y="104089"/>
                      <a:pt x="956386" y="100279"/>
                      <a:pt x="956386" y="96927"/>
                    </a:cubicBezTo>
                    <a:cubicBezTo>
                      <a:pt x="956386" y="89459"/>
                      <a:pt x="958672" y="83782"/>
                      <a:pt x="963244" y="79896"/>
                    </a:cubicBezTo>
                    <a:cubicBezTo>
                      <a:pt x="967816" y="76010"/>
                      <a:pt x="973988" y="74067"/>
                      <a:pt x="981761" y="74067"/>
                    </a:cubicBezTo>
                    <a:lnTo>
                      <a:pt x="1004392" y="74067"/>
                    </a:lnTo>
                    <a:cubicBezTo>
                      <a:pt x="1009421" y="74067"/>
                      <a:pt x="1013155" y="72657"/>
                      <a:pt x="1015593" y="69837"/>
                    </a:cubicBezTo>
                    <a:cubicBezTo>
                      <a:pt x="1018032" y="67018"/>
                      <a:pt x="1019251" y="63475"/>
                      <a:pt x="1019251" y="59208"/>
                    </a:cubicBezTo>
                    <a:lnTo>
                      <a:pt x="1019251" y="51664"/>
                    </a:lnTo>
                    <a:cubicBezTo>
                      <a:pt x="1019251" y="47092"/>
                      <a:pt x="1018070" y="43587"/>
                      <a:pt x="1015708" y="41148"/>
                    </a:cubicBezTo>
                    <a:cubicBezTo>
                      <a:pt x="1013345" y="38710"/>
                      <a:pt x="1009421" y="37491"/>
                      <a:pt x="1003935" y="37491"/>
                    </a:cubicBezTo>
                    <a:lnTo>
                      <a:pt x="944499" y="37491"/>
                    </a:lnTo>
                    <a:lnTo>
                      <a:pt x="944499" y="173736"/>
                    </a:lnTo>
                    <a:lnTo>
                      <a:pt x="898779" y="173736"/>
                    </a:lnTo>
                    <a:close/>
                    <a:moveTo>
                      <a:pt x="499110" y="2286"/>
                    </a:moveTo>
                    <a:lnTo>
                      <a:pt x="675132" y="2286"/>
                    </a:lnTo>
                    <a:lnTo>
                      <a:pt x="675132" y="40005"/>
                    </a:lnTo>
                    <a:lnTo>
                      <a:pt x="609980" y="40005"/>
                    </a:lnTo>
                    <a:lnTo>
                      <a:pt x="609980" y="173736"/>
                    </a:lnTo>
                    <a:lnTo>
                      <a:pt x="564261" y="173736"/>
                    </a:lnTo>
                    <a:lnTo>
                      <a:pt x="564261" y="40005"/>
                    </a:lnTo>
                    <a:lnTo>
                      <a:pt x="499110" y="40005"/>
                    </a:lnTo>
                    <a:close/>
                    <a:moveTo>
                      <a:pt x="423138" y="2286"/>
                    </a:moveTo>
                    <a:lnTo>
                      <a:pt x="488289" y="2286"/>
                    </a:lnTo>
                    <a:lnTo>
                      <a:pt x="488289" y="40005"/>
                    </a:lnTo>
                    <a:lnTo>
                      <a:pt x="425424" y="40005"/>
                    </a:lnTo>
                    <a:cubicBezTo>
                      <a:pt x="411251" y="40005"/>
                      <a:pt x="401574" y="42786"/>
                      <a:pt x="396392" y="48349"/>
                    </a:cubicBezTo>
                    <a:cubicBezTo>
                      <a:pt x="391210" y="53912"/>
                      <a:pt x="388620" y="63094"/>
                      <a:pt x="388620" y="75895"/>
                    </a:cubicBezTo>
                    <a:lnTo>
                      <a:pt x="388620" y="100127"/>
                    </a:lnTo>
                    <a:cubicBezTo>
                      <a:pt x="388620" y="112929"/>
                      <a:pt x="391287" y="122111"/>
                      <a:pt x="396621" y="127673"/>
                    </a:cubicBezTo>
                    <a:cubicBezTo>
                      <a:pt x="401955" y="133236"/>
                      <a:pt x="411937" y="136017"/>
                      <a:pt x="426567" y="136017"/>
                    </a:cubicBezTo>
                    <a:lnTo>
                      <a:pt x="489432" y="136017"/>
                    </a:lnTo>
                    <a:lnTo>
                      <a:pt x="489432" y="173736"/>
                    </a:lnTo>
                    <a:lnTo>
                      <a:pt x="423138" y="173736"/>
                    </a:lnTo>
                    <a:cubicBezTo>
                      <a:pt x="409574" y="173736"/>
                      <a:pt x="397611" y="172022"/>
                      <a:pt x="387248" y="168593"/>
                    </a:cubicBezTo>
                    <a:cubicBezTo>
                      <a:pt x="376885" y="165164"/>
                      <a:pt x="368274" y="160287"/>
                      <a:pt x="361416" y="153962"/>
                    </a:cubicBezTo>
                    <a:cubicBezTo>
                      <a:pt x="354558" y="147638"/>
                      <a:pt x="349377" y="139941"/>
                      <a:pt x="345871" y="130874"/>
                    </a:cubicBezTo>
                    <a:cubicBezTo>
                      <a:pt x="342366" y="121806"/>
                      <a:pt x="340614" y="111709"/>
                      <a:pt x="340614" y="100584"/>
                    </a:cubicBezTo>
                    <a:lnTo>
                      <a:pt x="340614" y="75438"/>
                    </a:lnTo>
                    <a:cubicBezTo>
                      <a:pt x="340614" y="64313"/>
                      <a:pt x="342366" y="54216"/>
                      <a:pt x="345871" y="45149"/>
                    </a:cubicBezTo>
                    <a:cubicBezTo>
                      <a:pt x="349377" y="36081"/>
                      <a:pt x="354558" y="28385"/>
                      <a:pt x="361416" y="22060"/>
                    </a:cubicBezTo>
                    <a:cubicBezTo>
                      <a:pt x="368274" y="15735"/>
                      <a:pt x="376885" y="10859"/>
                      <a:pt x="387248" y="7430"/>
                    </a:cubicBezTo>
                    <a:cubicBezTo>
                      <a:pt x="397611" y="4001"/>
                      <a:pt x="409574" y="2286"/>
                      <a:pt x="423138" y="2286"/>
                    </a:cubicBezTo>
                    <a:close/>
                    <a:moveTo>
                      <a:pt x="174879" y="2286"/>
                    </a:moveTo>
                    <a:lnTo>
                      <a:pt x="317982" y="2286"/>
                    </a:lnTo>
                    <a:lnTo>
                      <a:pt x="317982" y="40005"/>
                    </a:lnTo>
                    <a:lnTo>
                      <a:pt x="219456" y="40005"/>
                    </a:lnTo>
                    <a:lnTo>
                      <a:pt x="219456" y="69723"/>
                    </a:lnTo>
                    <a:lnTo>
                      <a:pt x="317982" y="69723"/>
                    </a:lnTo>
                    <a:lnTo>
                      <a:pt x="317982" y="106299"/>
                    </a:lnTo>
                    <a:lnTo>
                      <a:pt x="219456" y="106299"/>
                    </a:lnTo>
                    <a:lnTo>
                      <a:pt x="219456" y="136017"/>
                    </a:lnTo>
                    <a:lnTo>
                      <a:pt x="317982" y="136017"/>
                    </a:lnTo>
                    <a:lnTo>
                      <a:pt x="317982" y="173736"/>
                    </a:lnTo>
                    <a:lnTo>
                      <a:pt x="174879" y="173736"/>
                    </a:lnTo>
                    <a:close/>
                    <a:moveTo>
                      <a:pt x="57607" y="2286"/>
                    </a:moveTo>
                    <a:lnTo>
                      <a:pt x="145618" y="2286"/>
                    </a:lnTo>
                    <a:lnTo>
                      <a:pt x="145618" y="40005"/>
                    </a:lnTo>
                    <a:lnTo>
                      <a:pt x="57378" y="40005"/>
                    </a:lnTo>
                    <a:cubicBezTo>
                      <a:pt x="52501" y="40005"/>
                      <a:pt x="49072" y="40881"/>
                      <a:pt x="47091" y="42634"/>
                    </a:cubicBezTo>
                    <a:cubicBezTo>
                      <a:pt x="45110" y="44387"/>
                      <a:pt x="44119" y="46330"/>
                      <a:pt x="44119" y="48463"/>
                    </a:cubicBezTo>
                    <a:cubicBezTo>
                      <a:pt x="44119" y="51207"/>
                      <a:pt x="45072" y="53454"/>
                      <a:pt x="46977" y="55207"/>
                    </a:cubicBezTo>
                    <a:cubicBezTo>
                      <a:pt x="48882" y="56960"/>
                      <a:pt x="51968" y="58446"/>
                      <a:pt x="56235" y="59665"/>
                    </a:cubicBezTo>
                    <a:lnTo>
                      <a:pt x="98069" y="71781"/>
                    </a:lnTo>
                    <a:cubicBezTo>
                      <a:pt x="115747" y="76962"/>
                      <a:pt x="129044" y="83325"/>
                      <a:pt x="137960" y="90869"/>
                    </a:cubicBezTo>
                    <a:cubicBezTo>
                      <a:pt x="146875" y="98412"/>
                      <a:pt x="151333" y="108966"/>
                      <a:pt x="151333" y="122530"/>
                    </a:cubicBezTo>
                    <a:cubicBezTo>
                      <a:pt x="151333" y="129540"/>
                      <a:pt x="149999" y="136170"/>
                      <a:pt x="147332" y="142418"/>
                    </a:cubicBezTo>
                    <a:cubicBezTo>
                      <a:pt x="144665" y="148666"/>
                      <a:pt x="140627" y="154077"/>
                      <a:pt x="135216" y="158649"/>
                    </a:cubicBezTo>
                    <a:cubicBezTo>
                      <a:pt x="129806" y="163221"/>
                      <a:pt x="122948" y="166878"/>
                      <a:pt x="114643" y="169621"/>
                    </a:cubicBezTo>
                    <a:cubicBezTo>
                      <a:pt x="106337" y="172365"/>
                      <a:pt x="96621" y="173736"/>
                      <a:pt x="85496" y="173736"/>
                    </a:cubicBezTo>
                    <a:lnTo>
                      <a:pt x="4572" y="173736"/>
                    </a:lnTo>
                    <a:lnTo>
                      <a:pt x="4572" y="136017"/>
                    </a:lnTo>
                    <a:lnTo>
                      <a:pt x="92354" y="136017"/>
                    </a:lnTo>
                    <a:cubicBezTo>
                      <a:pt x="98145" y="136017"/>
                      <a:pt x="102184" y="134874"/>
                      <a:pt x="104470" y="132588"/>
                    </a:cubicBezTo>
                    <a:cubicBezTo>
                      <a:pt x="106756" y="130302"/>
                      <a:pt x="107899" y="127635"/>
                      <a:pt x="107899" y="124587"/>
                    </a:cubicBezTo>
                    <a:cubicBezTo>
                      <a:pt x="107899" y="120930"/>
                      <a:pt x="106489" y="118148"/>
                      <a:pt x="103670" y="116243"/>
                    </a:cubicBezTo>
                    <a:cubicBezTo>
                      <a:pt x="100850" y="114338"/>
                      <a:pt x="95554" y="112243"/>
                      <a:pt x="87782" y="109957"/>
                    </a:cubicBezTo>
                    <a:lnTo>
                      <a:pt x="46634" y="97841"/>
                    </a:lnTo>
                    <a:cubicBezTo>
                      <a:pt x="30784" y="93117"/>
                      <a:pt x="19050" y="86640"/>
                      <a:pt x="11430" y="78410"/>
                    </a:cubicBezTo>
                    <a:cubicBezTo>
                      <a:pt x="3810" y="70180"/>
                      <a:pt x="0" y="60351"/>
                      <a:pt x="0" y="48921"/>
                    </a:cubicBezTo>
                    <a:cubicBezTo>
                      <a:pt x="0" y="34595"/>
                      <a:pt x="5029" y="23241"/>
                      <a:pt x="15087" y="14859"/>
                    </a:cubicBezTo>
                    <a:cubicBezTo>
                      <a:pt x="25146" y="6477"/>
                      <a:pt x="39319" y="2286"/>
                      <a:pt x="57607" y="2286"/>
                    </a:cubicBezTo>
                    <a:close/>
                    <a:moveTo>
                      <a:pt x="776249" y="0"/>
                    </a:moveTo>
                    <a:lnTo>
                      <a:pt x="791337" y="0"/>
                    </a:lnTo>
                    <a:cubicBezTo>
                      <a:pt x="805205" y="0"/>
                      <a:pt x="817397" y="1829"/>
                      <a:pt x="827913" y="5487"/>
                    </a:cubicBezTo>
                    <a:cubicBezTo>
                      <a:pt x="838428" y="9144"/>
                      <a:pt x="847115" y="14288"/>
                      <a:pt x="853973" y="20917"/>
                    </a:cubicBezTo>
                    <a:cubicBezTo>
                      <a:pt x="860831" y="27546"/>
                      <a:pt x="865975" y="35547"/>
                      <a:pt x="869404" y="44920"/>
                    </a:cubicBezTo>
                    <a:cubicBezTo>
                      <a:pt x="872833" y="54293"/>
                      <a:pt x="874547" y="64694"/>
                      <a:pt x="874547" y="76124"/>
                    </a:cubicBezTo>
                    <a:lnTo>
                      <a:pt x="874547" y="99898"/>
                    </a:lnTo>
                    <a:cubicBezTo>
                      <a:pt x="874547" y="111328"/>
                      <a:pt x="872833" y="121730"/>
                      <a:pt x="869404" y="131102"/>
                    </a:cubicBezTo>
                    <a:cubicBezTo>
                      <a:pt x="865975" y="140475"/>
                      <a:pt x="860831" y="148476"/>
                      <a:pt x="853973" y="155105"/>
                    </a:cubicBezTo>
                    <a:cubicBezTo>
                      <a:pt x="847115" y="161735"/>
                      <a:pt x="838428" y="166878"/>
                      <a:pt x="827913" y="170536"/>
                    </a:cubicBezTo>
                    <a:cubicBezTo>
                      <a:pt x="817397" y="174193"/>
                      <a:pt x="805205" y="176022"/>
                      <a:pt x="791337" y="176022"/>
                    </a:cubicBezTo>
                    <a:lnTo>
                      <a:pt x="776249" y="176022"/>
                    </a:lnTo>
                    <a:cubicBezTo>
                      <a:pt x="762381" y="176022"/>
                      <a:pt x="750189" y="174193"/>
                      <a:pt x="739673" y="170536"/>
                    </a:cubicBezTo>
                    <a:cubicBezTo>
                      <a:pt x="729157" y="166878"/>
                      <a:pt x="720471" y="161735"/>
                      <a:pt x="713613" y="155105"/>
                    </a:cubicBezTo>
                    <a:cubicBezTo>
                      <a:pt x="706755" y="148476"/>
                      <a:pt x="701611" y="140475"/>
                      <a:pt x="698182" y="131102"/>
                    </a:cubicBezTo>
                    <a:cubicBezTo>
                      <a:pt x="694753" y="121730"/>
                      <a:pt x="693039" y="111328"/>
                      <a:pt x="693039" y="99898"/>
                    </a:cubicBezTo>
                    <a:lnTo>
                      <a:pt x="693039" y="76124"/>
                    </a:lnTo>
                    <a:cubicBezTo>
                      <a:pt x="693039" y="64694"/>
                      <a:pt x="694753" y="54293"/>
                      <a:pt x="698182" y="44920"/>
                    </a:cubicBezTo>
                    <a:cubicBezTo>
                      <a:pt x="701611" y="35547"/>
                      <a:pt x="706755" y="27546"/>
                      <a:pt x="713613" y="20917"/>
                    </a:cubicBezTo>
                    <a:cubicBezTo>
                      <a:pt x="720471" y="14288"/>
                      <a:pt x="729157" y="9144"/>
                      <a:pt x="739673" y="5487"/>
                    </a:cubicBezTo>
                    <a:cubicBezTo>
                      <a:pt x="750189" y="1829"/>
                      <a:pt x="762381" y="0"/>
                      <a:pt x="776249" y="0"/>
                    </a:cubicBezTo>
                    <a:close/>
                  </a:path>
                </a:pathLst>
              </a:custGeom>
              <a:solidFill>
                <a:srgbClr val="00B2E3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b="1" dirty="0">
                  <a:solidFill>
                    <a:srgbClr val="00B2E3"/>
                  </a:solidFill>
                  <a:latin typeface="Formula1 Display Bold" panose="02000000000000000000" pitchFamily="2" charset="0"/>
                </a:endParaRPr>
              </a:p>
            </p:txBody>
          </p:sp>
        </p:grpSp>
      </p:grpSp>
      <p:grpSp>
        <p:nvGrpSpPr>
          <p:cNvPr id="1050" name="SECTOR 1">
            <a:extLst>
              <a:ext uri="{FF2B5EF4-FFF2-40B4-BE49-F238E27FC236}">
                <a16:creationId xmlns:a16="http://schemas.microsoft.com/office/drawing/2014/main" id="{CEE34E58-3F9F-8467-35A6-C7B7E38157AA}"/>
              </a:ext>
            </a:extLst>
          </p:cNvPr>
          <p:cNvGrpSpPr/>
          <p:nvPr/>
        </p:nvGrpSpPr>
        <p:grpSpPr>
          <a:xfrm>
            <a:off x="2550655" y="980499"/>
            <a:ext cx="4973865" cy="4114010"/>
            <a:chOff x="2550655" y="980499"/>
            <a:chExt cx="4973865" cy="4114010"/>
          </a:xfrm>
        </p:grpSpPr>
        <p:sp>
          <p:nvSpPr>
            <p:cNvPr id="19" name="Sector 1">
              <a:extLst>
                <a:ext uri="{FF2B5EF4-FFF2-40B4-BE49-F238E27FC236}">
                  <a16:creationId xmlns:a16="http://schemas.microsoft.com/office/drawing/2014/main" id="{714FFDAD-FF97-4FC9-E06E-034A32A01441}"/>
                </a:ext>
              </a:extLst>
            </p:cNvPr>
            <p:cNvSpPr/>
            <p:nvPr/>
          </p:nvSpPr>
          <p:spPr>
            <a:xfrm>
              <a:off x="2550655" y="980499"/>
              <a:ext cx="4973865" cy="4114010"/>
            </a:xfrm>
            <a:custGeom>
              <a:avLst/>
              <a:gdLst>
                <a:gd name="connsiteX0" fmla="*/ 1161523 w 4994396"/>
                <a:gd name="connsiteY0" fmla="*/ 3309397 h 4137975"/>
                <a:gd name="connsiteX1" fmla="*/ 28250 w 4994396"/>
                <a:gd name="connsiteY1" fmla="*/ 4136248 h 4137975"/>
                <a:gd name="connsiteX2" fmla="*/ 402765 w 4994396"/>
                <a:gd name="connsiteY2" fmla="*/ 3114844 h 4137975"/>
                <a:gd name="connsiteX3" fmla="*/ 1059382 w 4994396"/>
                <a:gd name="connsiteY3" fmla="*/ 2380405 h 4137975"/>
                <a:gd name="connsiteX4" fmla="*/ 1380395 w 4994396"/>
                <a:gd name="connsiteY4" fmla="*/ 1913478 h 4137975"/>
                <a:gd name="connsiteX5" fmla="*/ 1730591 w 4994396"/>
                <a:gd name="connsiteY5" fmla="*/ 1777290 h 4137975"/>
                <a:gd name="connsiteX6" fmla="*/ 2041876 w 4994396"/>
                <a:gd name="connsiteY6" fmla="*/ 1529235 h 4137975"/>
                <a:gd name="connsiteX7" fmla="*/ 2462367 w 4994396"/>
                <a:gd name="connsiteY7" fmla="*/ 1168673 h 4137975"/>
                <a:gd name="connsiteX8" fmla="*/ 2724922 w 4994396"/>
                <a:gd name="connsiteY8" fmla="*/ 991518 h 4137975"/>
                <a:gd name="connsiteX9" fmla="*/ 4994396 w 4994396"/>
                <a:gd name="connsiteY9" fmla="*/ 0 h 4137975"/>
                <a:gd name="connsiteX0" fmla="*/ 1135666 w 4968539"/>
                <a:gd name="connsiteY0" fmla="*/ 3309397 h 4087893"/>
                <a:gd name="connsiteX1" fmla="*/ 29825 w 4968539"/>
                <a:gd name="connsiteY1" fmla="*/ 4085956 h 4087893"/>
                <a:gd name="connsiteX2" fmla="*/ 376908 w 4968539"/>
                <a:gd name="connsiteY2" fmla="*/ 3114844 h 4087893"/>
                <a:gd name="connsiteX3" fmla="*/ 1033525 w 4968539"/>
                <a:gd name="connsiteY3" fmla="*/ 2380405 h 4087893"/>
                <a:gd name="connsiteX4" fmla="*/ 1354538 w 4968539"/>
                <a:gd name="connsiteY4" fmla="*/ 1913478 h 4087893"/>
                <a:gd name="connsiteX5" fmla="*/ 1704734 w 4968539"/>
                <a:gd name="connsiteY5" fmla="*/ 1777290 h 4087893"/>
                <a:gd name="connsiteX6" fmla="*/ 2016019 w 4968539"/>
                <a:gd name="connsiteY6" fmla="*/ 1529235 h 4087893"/>
                <a:gd name="connsiteX7" fmla="*/ 2436510 w 4968539"/>
                <a:gd name="connsiteY7" fmla="*/ 1168673 h 4087893"/>
                <a:gd name="connsiteX8" fmla="*/ 2699065 w 4968539"/>
                <a:gd name="connsiteY8" fmla="*/ 991518 h 4087893"/>
                <a:gd name="connsiteX9" fmla="*/ 4968539 w 4968539"/>
                <a:gd name="connsiteY9" fmla="*/ 0 h 4087893"/>
                <a:gd name="connsiteX0" fmla="*/ 1112517 w 4945390"/>
                <a:gd name="connsiteY0" fmla="*/ 3309397 h 4089015"/>
                <a:gd name="connsiteX1" fmla="*/ 6676 w 4945390"/>
                <a:gd name="connsiteY1" fmla="*/ 4085956 h 4089015"/>
                <a:gd name="connsiteX2" fmla="*/ 353759 w 4945390"/>
                <a:gd name="connsiteY2" fmla="*/ 3114844 h 4089015"/>
                <a:gd name="connsiteX3" fmla="*/ 1010376 w 4945390"/>
                <a:gd name="connsiteY3" fmla="*/ 2380405 h 4089015"/>
                <a:gd name="connsiteX4" fmla="*/ 1331389 w 4945390"/>
                <a:gd name="connsiteY4" fmla="*/ 1913478 h 4089015"/>
                <a:gd name="connsiteX5" fmla="*/ 1681585 w 4945390"/>
                <a:gd name="connsiteY5" fmla="*/ 1777290 h 4089015"/>
                <a:gd name="connsiteX6" fmla="*/ 1992870 w 4945390"/>
                <a:gd name="connsiteY6" fmla="*/ 1529235 h 4089015"/>
                <a:gd name="connsiteX7" fmla="*/ 2413361 w 4945390"/>
                <a:gd name="connsiteY7" fmla="*/ 1168673 h 4089015"/>
                <a:gd name="connsiteX8" fmla="*/ 2675916 w 4945390"/>
                <a:gd name="connsiteY8" fmla="*/ 991518 h 4089015"/>
                <a:gd name="connsiteX9" fmla="*/ 4945390 w 4945390"/>
                <a:gd name="connsiteY9" fmla="*/ 0 h 4089015"/>
                <a:gd name="connsiteX0" fmla="*/ 1112517 w 4945390"/>
                <a:gd name="connsiteY0" fmla="*/ 3309397 h 4089015"/>
                <a:gd name="connsiteX1" fmla="*/ 6676 w 4945390"/>
                <a:gd name="connsiteY1" fmla="*/ 4085956 h 4089015"/>
                <a:gd name="connsiteX2" fmla="*/ 353759 w 4945390"/>
                <a:gd name="connsiteY2" fmla="*/ 3114844 h 4089015"/>
                <a:gd name="connsiteX3" fmla="*/ 1010376 w 4945390"/>
                <a:gd name="connsiteY3" fmla="*/ 2380405 h 4089015"/>
                <a:gd name="connsiteX4" fmla="*/ 1331389 w 4945390"/>
                <a:gd name="connsiteY4" fmla="*/ 1913478 h 4089015"/>
                <a:gd name="connsiteX5" fmla="*/ 1681585 w 4945390"/>
                <a:gd name="connsiteY5" fmla="*/ 1777290 h 4089015"/>
                <a:gd name="connsiteX6" fmla="*/ 1992870 w 4945390"/>
                <a:gd name="connsiteY6" fmla="*/ 1529235 h 4089015"/>
                <a:gd name="connsiteX7" fmla="*/ 2413361 w 4945390"/>
                <a:gd name="connsiteY7" fmla="*/ 1168673 h 4089015"/>
                <a:gd name="connsiteX8" fmla="*/ 2675916 w 4945390"/>
                <a:gd name="connsiteY8" fmla="*/ 991518 h 4089015"/>
                <a:gd name="connsiteX9" fmla="*/ 4945390 w 4945390"/>
                <a:gd name="connsiteY9" fmla="*/ 0 h 4089015"/>
                <a:gd name="connsiteX0" fmla="*/ 1128914 w 4961787"/>
                <a:gd name="connsiteY0" fmla="*/ 3309397 h 4085956"/>
                <a:gd name="connsiteX1" fmla="*/ 23073 w 4961787"/>
                <a:gd name="connsiteY1" fmla="*/ 4085956 h 4085956"/>
                <a:gd name="connsiteX2" fmla="*/ 370156 w 4961787"/>
                <a:gd name="connsiteY2" fmla="*/ 3114844 h 4085956"/>
                <a:gd name="connsiteX3" fmla="*/ 1026773 w 4961787"/>
                <a:gd name="connsiteY3" fmla="*/ 2380405 h 4085956"/>
                <a:gd name="connsiteX4" fmla="*/ 1347786 w 4961787"/>
                <a:gd name="connsiteY4" fmla="*/ 1913478 h 4085956"/>
                <a:gd name="connsiteX5" fmla="*/ 1697982 w 4961787"/>
                <a:gd name="connsiteY5" fmla="*/ 1777290 h 4085956"/>
                <a:gd name="connsiteX6" fmla="*/ 2009267 w 4961787"/>
                <a:gd name="connsiteY6" fmla="*/ 1529235 h 4085956"/>
                <a:gd name="connsiteX7" fmla="*/ 2429758 w 4961787"/>
                <a:gd name="connsiteY7" fmla="*/ 1168673 h 4085956"/>
                <a:gd name="connsiteX8" fmla="*/ 2692313 w 4961787"/>
                <a:gd name="connsiteY8" fmla="*/ 991518 h 4085956"/>
                <a:gd name="connsiteX9" fmla="*/ 4961787 w 4961787"/>
                <a:gd name="connsiteY9" fmla="*/ 0 h 4085956"/>
                <a:gd name="connsiteX0" fmla="*/ 1112517 w 4945390"/>
                <a:gd name="connsiteY0" fmla="*/ 3309397 h 4085956"/>
                <a:gd name="connsiteX1" fmla="*/ 6676 w 4945390"/>
                <a:gd name="connsiteY1" fmla="*/ 4085956 h 4085956"/>
                <a:gd name="connsiteX2" fmla="*/ 353759 w 4945390"/>
                <a:gd name="connsiteY2" fmla="*/ 3114844 h 4085956"/>
                <a:gd name="connsiteX3" fmla="*/ 1010376 w 4945390"/>
                <a:gd name="connsiteY3" fmla="*/ 2380405 h 4085956"/>
                <a:gd name="connsiteX4" fmla="*/ 1331389 w 4945390"/>
                <a:gd name="connsiteY4" fmla="*/ 1913478 h 4085956"/>
                <a:gd name="connsiteX5" fmla="*/ 1681585 w 4945390"/>
                <a:gd name="connsiteY5" fmla="*/ 1777290 h 4085956"/>
                <a:gd name="connsiteX6" fmla="*/ 1992870 w 4945390"/>
                <a:gd name="connsiteY6" fmla="*/ 1529235 h 4085956"/>
                <a:gd name="connsiteX7" fmla="*/ 2413361 w 4945390"/>
                <a:gd name="connsiteY7" fmla="*/ 1168673 h 4085956"/>
                <a:gd name="connsiteX8" fmla="*/ 2675916 w 4945390"/>
                <a:gd name="connsiteY8" fmla="*/ 991518 h 4085956"/>
                <a:gd name="connsiteX9" fmla="*/ 4945390 w 4945390"/>
                <a:gd name="connsiteY9" fmla="*/ 0 h 4085956"/>
                <a:gd name="connsiteX0" fmla="*/ 1112517 w 4945390"/>
                <a:gd name="connsiteY0" fmla="*/ 3309397 h 4087893"/>
                <a:gd name="connsiteX1" fmla="*/ 6676 w 4945390"/>
                <a:gd name="connsiteY1" fmla="*/ 4085956 h 4087893"/>
                <a:gd name="connsiteX2" fmla="*/ 353759 w 4945390"/>
                <a:gd name="connsiteY2" fmla="*/ 3114844 h 4087893"/>
                <a:gd name="connsiteX3" fmla="*/ 1010376 w 4945390"/>
                <a:gd name="connsiteY3" fmla="*/ 2380405 h 4087893"/>
                <a:gd name="connsiteX4" fmla="*/ 1331389 w 4945390"/>
                <a:gd name="connsiteY4" fmla="*/ 1913478 h 4087893"/>
                <a:gd name="connsiteX5" fmla="*/ 1681585 w 4945390"/>
                <a:gd name="connsiteY5" fmla="*/ 1777290 h 4087893"/>
                <a:gd name="connsiteX6" fmla="*/ 1992870 w 4945390"/>
                <a:gd name="connsiteY6" fmla="*/ 1529235 h 4087893"/>
                <a:gd name="connsiteX7" fmla="*/ 2413361 w 4945390"/>
                <a:gd name="connsiteY7" fmla="*/ 1168673 h 4087893"/>
                <a:gd name="connsiteX8" fmla="*/ 2675916 w 4945390"/>
                <a:gd name="connsiteY8" fmla="*/ 991518 h 4087893"/>
                <a:gd name="connsiteX9" fmla="*/ 4945390 w 4945390"/>
                <a:gd name="connsiteY9" fmla="*/ 0 h 4087893"/>
                <a:gd name="connsiteX0" fmla="*/ 1112517 w 4945390"/>
                <a:gd name="connsiteY0" fmla="*/ 3309397 h 4087832"/>
                <a:gd name="connsiteX1" fmla="*/ 6676 w 4945390"/>
                <a:gd name="connsiteY1" fmla="*/ 4085956 h 4087832"/>
                <a:gd name="connsiteX2" fmla="*/ 353759 w 4945390"/>
                <a:gd name="connsiteY2" fmla="*/ 3114844 h 4087832"/>
                <a:gd name="connsiteX3" fmla="*/ 1010376 w 4945390"/>
                <a:gd name="connsiteY3" fmla="*/ 2380405 h 4087832"/>
                <a:gd name="connsiteX4" fmla="*/ 1331389 w 4945390"/>
                <a:gd name="connsiteY4" fmla="*/ 1913478 h 4087832"/>
                <a:gd name="connsiteX5" fmla="*/ 1681585 w 4945390"/>
                <a:gd name="connsiteY5" fmla="*/ 1777290 h 4087832"/>
                <a:gd name="connsiteX6" fmla="*/ 1992870 w 4945390"/>
                <a:gd name="connsiteY6" fmla="*/ 1529235 h 4087832"/>
                <a:gd name="connsiteX7" fmla="*/ 2413361 w 4945390"/>
                <a:gd name="connsiteY7" fmla="*/ 1168673 h 4087832"/>
                <a:gd name="connsiteX8" fmla="*/ 2675916 w 4945390"/>
                <a:gd name="connsiteY8" fmla="*/ 991518 h 4087832"/>
                <a:gd name="connsiteX9" fmla="*/ 4945390 w 4945390"/>
                <a:gd name="connsiteY9" fmla="*/ 0 h 4087832"/>
                <a:gd name="connsiteX0" fmla="*/ 1116995 w 4949868"/>
                <a:gd name="connsiteY0" fmla="*/ 3309397 h 4101489"/>
                <a:gd name="connsiteX1" fmla="*/ 6582 w 4949868"/>
                <a:gd name="connsiteY1" fmla="*/ 4099672 h 4101489"/>
                <a:gd name="connsiteX2" fmla="*/ 358237 w 4949868"/>
                <a:gd name="connsiteY2" fmla="*/ 3114844 h 4101489"/>
                <a:gd name="connsiteX3" fmla="*/ 1014854 w 4949868"/>
                <a:gd name="connsiteY3" fmla="*/ 2380405 h 4101489"/>
                <a:gd name="connsiteX4" fmla="*/ 1335867 w 4949868"/>
                <a:gd name="connsiteY4" fmla="*/ 1913478 h 4101489"/>
                <a:gd name="connsiteX5" fmla="*/ 1686063 w 4949868"/>
                <a:gd name="connsiteY5" fmla="*/ 1777290 h 4101489"/>
                <a:gd name="connsiteX6" fmla="*/ 1997348 w 4949868"/>
                <a:gd name="connsiteY6" fmla="*/ 1529235 h 4101489"/>
                <a:gd name="connsiteX7" fmla="*/ 2417839 w 4949868"/>
                <a:gd name="connsiteY7" fmla="*/ 1168673 h 4101489"/>
                <a:gd name="connsiteX8" fmla="*/ 2680394 w 4949868"/>
                <a:gd name="connsiteY8" fmla="*/ 991518 h 4101489"/>
                <a:gd name="connsiteX9" fmla="*/ 4949868 w 4949868"/>
                <a:gd name="connsiteY9" fmla="*/ 0 h 4101489"/>
                <a:gd name="connsiteX0" fmla="*/ 1116995 w 4949868"/>
                <a:gd name="connsiteY0" fmla="*/ 3309397 h 4100046"/>
                <a:gd name="connsiteX1" fmla="*/ 6582 w 4949868"/>
                <a:gd name="connsiteY1" fmla="*/ 4099672 h 4100046"/>
                <a:gd name="connsiteX2" fmla="*/ 358237 w 4949868"/>
                <a:gd name="connsiteY2" fmla="*/ 3114844 h 4100046"/>
                <a:gd name="connsiteX3" fmla="*/ 1014854 w 4949868"/>
                <a:gd name="connsiteY3" fmla="*/ 2380405 h 4100046"/>
                <a:gd name="connsiteX4" fmla="*/ 1335867 w 4949868"/>
                <a:gd name="connsiteY4" fmla="*/ 1913478 h 4100046"/>
                <a:gd name="connsiteX5" fmla="*/ 1686063 w 4949868"/>
                <a:gd name="connsiteY5" fmla="*/ 1777290 h 4100046"/>
                <a:gd name="connsiteX6" fmla="*/ 1997348 w 4949868"/>
                <a:gd name="connsiteY6" fmla="*/ 1529235 h 4100046"/>
                <a:gd name="connsiteX7" fmla="*/ 2417839 w 4949868"/>
                <a:gd name="connsiteY7" fmla="*/ 1168673 h 4100046"/>
                <a:gd name="connsiteX8" fmla="*/ 2680394 w 4949868"/>
                <a:gd name="connsiteY8" fmla="*/ 991518 h 4100046"/>
                <a:gd name="connsiteX9" fmla="*/ 4949868 w 4949868"/>
                <a:gd name="connsiteY9" fmla="*/ 0 h 4100046"/>
                <a:gd name="connsiteX0" fmla="*/ 1125381 w 4958254"/>
                <a:gd name="connsiteY0" fmla="*/ 3309397 h 4100046"/>
                <a:gd name="connsiteX1" fmla="*/ 14968 w 4958254"/>
                <a:gd name="connsiteY1" fmla="*/ 4099672 h 4100046"/>
                <a:gd name="connsiteX2" fmla="*/ 366623 w 4958254"/>
                <a:gd name="connsiteY2" fmla="*/ 3114844 h 4100046"/>
                <a:gd name="connsiteX3" fmla="*/ 1023240 w 4958254"/>
                <a:gd name="connsiteY3" fmla="*/ 2380405 h 4100046"/>
                <a:gd name="connsiteX4" fmla="*/ 1344253 w 4958254"/>
                <a:gd name="connsiteY4" fmla="*/ 1913478 h 4100046"/>
                <a:gd name="connsiteX5" fmla="*/ 1694449 w 4958254"/>
                <a:gd name="connsiteY5" fmla="*/ 1777290 h 4100046"/>
                <a:gd name="connsiteX6" fmla="*/ 2005734 w 4958254"/>
                <a:gd name="connsiteY6" fmla="*/ 1529235 h 4100046"/>
                <a:gd name="connsiteX7" fmla="*/ 2426225 w 4958254"/>
                <a:gd name="connsiteY7" fmla="*/ 1168673 h 4100046"/>
                <a:gd name="connsiteX8" fmla="*/ 2688780 w 4958254"/>
                <a:gd name="connsiteY8" fmla="*/ 991518 h 4100046"/>
                <a:gd name="connsiteX9" fmla="*/ 4958254 w 4958254"/>
                <a:gd name="connsiteY9" fmla="*/ 0 h 4100046"/>
                <a:gd name="connsiteX0" fmla="*/ 1133791 w 4966664"/>
                <a:gd name="connsiteY0" fmla="*/ 3309397 h 4201129"/>
                <a:gd name="connsiteX1" fmla="*/ 157911 w 4966664"/>
                <a:gd name="connsiteY1" fmla="*/ 4085275 h 4201129"/>
                <a:gd name="connsiteX2" fmla="*/ 23378 w 4966664"/>
                <a:gd name="connsiteY2" fmla="*/ 4099672 h 4201129"/>
                <a:gd name="connsiteX3" fmla="*/ 375033 w 4966664"/>
                <a:gd name="connsiteY3" fmla="*/ 3114844 h 4201129"/>
                <a:gd name="connsiteX4" fmla="*/ 1031650 w 4966664"/>
                <a:gd name="connsiteY4" fmla="*/ 2380405 h 4201129"/>
                <a:gd name="connsiteX5" fmla="*/ 1352663 w 4966664"/>
                <a:gd name="connsiteY5" fmla="*/ 1913478 h 4201129"/>
                <a:gd name="connsiteX6" fmla="*/ 1702859 w 4966664"/>
                <a:gd name="connsiteY6" fmla="*/ 1777290 h 4201129"/>
                <a:gd name="connsiteX7" fmla="*/ 2014144 w 4966664"/>
                <a:gd name="connsiteY7" fmla="*/ 1529235 h 4201129"/>
                <a:gd name="connsiteX8" fmla="*/ 2434635 w 4966664"/>
                <a:gd name="connsiteY8" fmla="*/ 1168673 h 4201129"/>
                <a:gd name="connsiteX9" fmla="*/ 2697190 w 4966664"/>
                <a:gd name="connsiteY9" fmla="*/ 991518 h 4201129"/>
                <a:gd name="connsiteX10" fmla="*/ 4966664 w 4966664"/>
                <a:gd name="connsiteY10" fmla="*/ 0 h 4201129"/>
                <a:gd name="connsiteX0" fmla="*/ 1144072 w 4976945"/>
                <a:gd name="connsiteY0" fmla="*/ 3309397 h 4152756"/>
                <a:gd name="connsiteX1" fmla="*/ 168192 w 4976945"/>
                <a:gd name="connsiteY1" fmla="*/ 4085275 h 4152756"/>
                <a:gd name="connsiteX2" fmla="*/ 19943 w 4976945"/>
                <a:gd name="connsiteY2" fmla="*/ 3985372 h 4152756"/>
                <a:gd name="connsiteX3" fmla="*/ 385314 w 4976945"/>
                <a:gd name="connsiteY3" fmla="*/ 3114844 h 4152756"/>
                <a:gd name="connsiteX4" fmla="*/ 1041931 w 4976945"/>
                <a:gd name="connsiteY4" fmla="*/ 2380405 h 4152756"/>
                <a:gd name="connsiteX5" fmla="*/ 1362944 w 4976945"/>
                <a:gd name="connsiteY5" fmla="*/ 1913478 h 4152756"/>
                <a:gd name="connsiteX6" fmla="*/ 1713140 w 4976945"/>
                <a:gd name="connsiteY6" fmla="*/ 1777290 h 4152756"/>
                <a:gd name="connsiteX7" fmla="*/ 2024425 w 4976945"/>
                <a:gd name="connsiteY7" fmla="*/ 1529235 h 4152756"/>
                <a:gd name="connsiteX8" fmla="*/ 2444916 w 4976945"/>
                <a:gd name="connsiteY8" fmla="*/ 1168673 h 4152756"/>
                <a:gd name="connsiteX9" fmla="*/ 2707471 w 4976945"/>
                <a:gd name="connsiteY9" fmla="*/ 991518 h 4152756"/>
                <a:gd name="connsiteX10" fmla="*/ 4976945 w 4976945"/>
                <a:gd name="connsiteY10" fmla="*/ 0 h 4152756"/>
                <a:gd name="connsiteX0" fmla="*/ 1144072 w 4976945"/>
                <a:gd name="connsiteY0" fmla="*/ 3309397 h 4152756"/>
                <a:gd name="connsiteX1" fmla="*/ 168192 w 4976945"/>
                <a:gd name="connsiteY1" fmla="*/ 4085275 h 4152756"/>
                <a:gd name="connsiteX2" fmla="*/ 19943 w 4976945"/>
                <a:gd name="connsiteY2" fmla="*/ 3985372 h 4152756"/>
                <a:gd name="connsiteX3" fmla="*/ 385314 w 4976945"/>
                <a:gd name="connsiteY3" fmla="*/ 3114844 h 4152756"/>
                <a:gd name="connsiteX4" fmla="*/ 1041931 w 4976945"/>
                <a:gd name="connsiteY4" fmla="*/ 2380405 h 4152756"/>
                <a:gd name="connsiteX5" fmla="*/ 1362944 w 4976945"/>
                <a:gd name="connsiteY5" fmla="*/ 1913478 h 4152756"/>
                <a:gd name="connsiteX6" fmla="*/ 1713140 w 4976945"/>
                <a:gd name="connsiteY6" fmla="*/ 1777290 h 4152756"/>
                <a:gd name="connsiteX7" fmla="*/ 2024425 w 4976945"/>
                <a:gd name="connsiteY7" fmla="*/ 1529235 h 4152756"/>
                <a:gd name="connsiteX8" fmla="*/ 2444916 w 4976945"/>
                <a:gd name="connsiteY8" fmla="*/ 1168673 h 4152756"/>
                <a:gd name="connsiteX9" fmla="*/ 2707471 w 4976945"/>
                <a:gd name="connsiteY9" fmla="*/ 991518 h 4152756"/>
                <a:gd name="connsiteX10" fmla="*/ 4976945 w 4976945"/>
                <a:gd name="connsiteY10" fmla="*/ 0 h 4152756"/>
                <a:gd name="connsiteX0" fmla="*/ 1124129 w 4957002"/>
                <a:gd name="connsiteY0" fmla="*/ 3309397 h 4141710"/>
                <a:gd name="connsiteX1" fmla="*/ 148249 w 4957002"/>
                <a:gd name="connsiteY1" fmla="*/ 4085275 h 4141710"/>
                <a:gd name="connsiteX2" fmla="*/ 0 w 4957002"/>
                <a:gd name="connsiteY2" fmla="*/ 3985372 h 4141710"/>
                <a:gd name="connsiteX3" fmla="*/ 365371 w 4957002"/>
                <a:gd name="connsiteY3" fmla="*/ 3114844 h 4141710"/>
                <a:gd name="connsiteX4" fmla="*/ 1021988 w 4957002"/>
                <a:gd name="connsiteY4" fmla="*/ 2380405 h 4141710"/>
                <a:gd name="connsiteX5" fmla="*/ 1343001 w 4957002"/>
                <a:gd name="connsiteY5" fmla="*/ 1913478 h 4141710"/>
                <a:gd name="connsiteX6" fmla="*/ 1693197 w 4957002"/>
                <a:gd name="connsiteY6" fmla="*/ 1777290 h 4141710"/>
                <a:gd name="connsiteX7" fmla="*/ 2004482 w 4957002"/>
                <a:gd name="connsiteY7" fmla="*/ 1529235 h 4141710"/>
                <a:gd name="connsiteX8" fmla="*/ 2424973 w 4957002"/>
                <a:gd name="connsiteY8" fmla="*/ 1168673 h 4141710"/>
                <a:gd name="connsiteX9" fmla="*/ 2687528 w 4957002"/>
                <a:gd name="connsiteY9" fmla="*/ 991518 h 4141710"/>
                <a:gd name="connsiteX10" fmla="*/ 4957002 w 4957002"/>
                <a:gd name="connsiteY10" fmla="*/ 0 h 4141710"/>
                <a:gd name="connsiteX0" fmla="*/ 1124129 w 4957002"/>
                <a:gd name="connsiteY0" fmla="*/ 3309397 h 4101562"/>
                <a:gd name="connsiteX1" fmla="*/ 148249 w 4957002"/>
                <a:gd name="connsiteY1" fmla="*/ 4085275 h 4101562"/>
                <a:gd name="connsiteX2" fmla="*/ 0 w 4957002"/>
                <a:gd name="connsiteY2" fmla="*/ 3985372 h 4101562"/>
                <a:gd name="connsiteX3" fmla="*/ 365371 w 4957002"/>
                <a:gd name="connsiteY3" fmla="*/ 3114844 h 4101562"/>
                <a:gd name="connsiteX4" fmla="*/ 1021988 w 4957002"/>
                <a:gd name="connsiteY4" fmla="*/ 2380405 h 4101562"/>
                <a:gd name="connsiteX5" fmla="*/ 1343001 w 4957002"/>
                <a:gd name="connsiteY5" fmla="*/ 1913478 h 4101562"/>
                <a:gd name="connsiteX6" fmla="*/ 1693197 w 4957002"/>
                <a:gd name="connsiteY6" fmla="*/ 1777290 h 4101562"/>
                <a:gd name="connsiteX7" fmla="*/ 2004482 w 4957002"/>
                <a:gd name="connsiteY7" fmla="*/ 1529235 h 4101562"/>
                <a:gd name="connsiteX8" fmla="*/ 2424973 w 4957002"/>
                <a:gd name="connsiteY8" fmla="*/ 1168673 h 4101562"/>
                <a:gd name="connsiteX9" fmla="*/ 2687528 w 4957002"/>
                <a:gd name="connsiteY9" fmla="*/ 991518 h 4101562"/>
                <a:gd name="connsiteX10" fmla="*/ 4957002 w 4957002"/>
                <a:gd name="connsiteY10" fmla="*/ 0 h 4101562"/>
                <a:gd name="connsiteX0" fmla="*/ 1124129 w 4957002"/>
                <a:gd name="connsiteY0" fmla="*/ 3309397 h 4090635"/>
                <a:gd name="connsiteX1" fmla="*/ 120817 w 4957002"/>
                <a:gd name="connsiteY1" fmla="*/ 4071559 h 4090635"/>
                <a:gd name="connsiteX2" fmla="*/ 0 w 4957002"/>
                <a:gd name="connsiteY2" fmla="*/ 3985372 h 4090635"/>
                <a:gd name="connsiteX3" fmla="*/ 365371 w 4957002"/>
                <a:gd name="connsiteY3" fmla="*/ 3114844 h 4090635"/>
                <a:gd name="connsiteX4" fmla="*/ 1021988 w 4957002"/>
                <a:gd name="connsiteY4" fmla="*/ 2380405 h 4090635"/>
                <a:gd name="connsiteX5" fmla="*/ 1343001 w 4957002"/>
                <a:gd name="connsiteY5" fmla="*/ 1913478 h 4090635"/>
                <a:gd name="connsiteX6" fmla="*/ 1693197 w 4957002"/>
                <a:gd name="connsiteY6" fmla="*/ 1777290 h 4090635"/>
                <a:gd name="connsiteX7" fmla="*/ 2004482 w 4957002"/>
                <a:gd name="connsiteY7" fmla="*/ 1529235 h 4090635"/>
                <a:gd name="connsiteX8" fmla="*/ 2424973 w 4957002"/>
                <a:gd name="connsiteY8" fmla="*/ 1168673 h 4090635"/>
                <a:gd name="connsiteX9" fmla="*/ 2687528 w 4957002"/>
                <a:gd name="connsiteY9" fmla="*/ 991518 h 4090635"/>
                <a:gd name="connsiteX10" fmla="*/ 4957002 w 4957002"/>
                <a:gd name="connsiteY10" fmla="*/ 0 h 4090635"/>
                <a:gd name="connsiteX0" fmla="*/ 1124129 w 4957002"/>
                <a:gd name="connsiteY0" fmla="*/ 3309397 h 4072546"/>
                <a:gd name="connsiteX1" fmla="*/ 120817 w 4957002"/>
                <a:gd name="connsiteY1" fmla="*/ 4071559 h 4072546"/>
                <a:gd name="connsiteX2" fmla="*/ 0 w 4957002"/>
                <a:gd name="connsiteY2" fmla="*/ 3985372 h 4072546"/>
                <a:gd name="connsiteX3" fmla="*/ 365371 w 4957002"/>
                <a:gd name="connsiteY3" fmla="*/ 3114844 h 4072546"/>
                <a:gd name="connsiteX4" fmla="*/ 1021988 w 4957002"/>
                <a:gd name="connsiteY4" fmla="*/ 2380405 h 4072546"/>
                <a:gd name="connsiteX5" fmla="*/ 1343001 w 4957002"/>
                <a:gd name="connsiteY5" fmla="*/ 1913478 h 4072546"/>
                <a:gd name="connsiteX6" fmla="*/ 1693197 w 4957002"/>
                <a:gd name="connsiteY6" fmla="*/ 1777290 h 4072546"/>
                <a:gd name="connsiteX7" fmla="*/ 2004482 w 4957002"/>
                <a:gd name="connsiteY7" fmla="*/ 1529235 h 4072546"/>
                <a:gd name="connsiteX8" fmla="*/ 2424973 w 4957002"/>
                <a:gd name="connsiteY8" fmla="*/ 1168673 h 4072546"/>
                <a:gd name="connsiteX9" fmla="*/ 2687528 w 4957002"/>
                <a:gd name="connsiteY9" fmla="*/ 991518 h 4072546"/>
                <a:gd name="connsiteX10" fmla="*/ 4957002 w 4957002"/>
                <a:gd name="connsiteY10" fmla="*/ 0 h 4072546"/>
                <a:gd name="connsiteX0" fmla="*/ 1101269 w 4934142"/>
                <a:gd name="connsiteY0" fmla="*/ 3309397 h 4071559"/>
                <a:gd name="connsiteX1" fmla="*/ 97957 w 4934142"/>
                <a:gd name="connsiteY1" fmla="*/ 4071559 h 4071559"/>
                <a:gd name="connsiteX2" fmla="*/ 0 w 4934142"/>
                <a:gd name="connsiteY2" fmla="*/ 3976228 h 4071559"/>
                <a:gd name="connsiteX3" fmla="*/ 342511 w 4934142"/>
                <a:gd name="connsiteY3" fmla="*/ 3114844 h 4071559"/>
                <a:gd name="connsiteX4" fmla="*/ 999128 w 4934142"/>
                <a:gd name="connsiteY4" fmla="*/ 2380405 h 4071559"/>
                <a:gd name="connsiteX5" fmla="*/ 1320141 w 4934142"/>
                <a:gd name="connsiteY5" fmla="*/ 1913478 h 4071559"/>
                <a:gd name="connsiteX6" fmla="*/ 1670337 w 4934142"/>
                <a:gd name="connsiteY6" fmla="*/ 1777290 h 4071559"/>
                <a:gd name="connsiteX7" fmla="*/ 1981622 w 4934142"/>
                <a:gd name="connsiteY7" fmla="*/ 1529235 h 4071559"/>
                <a:gd name="connsiteX8" fmla="*/ 2402113 w 4934142"/>
                <a:gd name="connsiteY8" fmla="*/ 1168673 h 4071559"/>
                <a:gd name="connsiteX9" fmla="*/ 2664668 w 4934142"/>
                <a:gd name="connsiteY9" fmla="*/ 991518 h 4071559"/>
                <a:gd name="connsiteX10" fmla="*/ 4934142 w 4934142"/>
                <a:gd name="connsiteY10" fmla="*/ 0 h 4071559"/>
                <a:gd name="connsiteX0" fmla="*/ 1101269 w 4934142"/>
                <a:gd name="connsiteY0" fmla="*/ 3309397 h 4112707"/>
                <a:gd name="connsiteX1" fmla="*/ 56809 w 4934142"/>
                <a:gd name="connsiteY1" fmla="*/ 4112707 h 4112707"/>
                <a:gd name="connsiteX2" fmla="*/ 0 w 4934142"/>
                <a:gd name="connsiteY2" fmla="*/ 3976228 h 4112707"/>
                <a:gd name="connsiteX3" fmla="*/ 342511 w 4934142"/>
                <a:gd name="connsiteY3" fmla="*/ 3114844 h 4112707"/>
                <a:gd name="connsiteX4" fmla="*/ 999128 w 4934142"/>
                <a:gd name="connsiteY4" fmla="*/ 2380405 h 4112707"/>
                <a:gd name="connsiteX5" fmla="*/ 1320141 w 4934142"/>
                <a:gd name="connsiteY5" fmla="*/ 1913478 h 4112707"/>
                <a:gd name="connsiteX6" fmla="*/ 1670337 w 4934142"/>
                <a:gd name="connsiteY6" fmla="*/ 1777290 h 4112707"/>
                <a:gd name="connsiteX7" fmla="*/ 1981622 w 4934142"/>
                <a:gd name="connsiteY7" fmla="*/ 1529235 h 4112707"/>
                <a:gd name="connsiteX8" fmla="*/ 2402113 w 4934142"/>
                <a:gd name="connsiteY8" fmla="*/ 1168673 h 4112707"/>
                <a:gd name="connsiteX9" fmla="*/ 2664668 w 4934142"/>
                <a:gd name="connsiteY9" fmla="*/ 991518 h 4112707"/>
                <a:gd name="connsiteX10" fmla="*/ 4934142 w 4934142"/>
                <a:gd name="connsiteY10" fmla="*/ 0 h 4112707"/>
                <a:gd name="connsiteX0" fmla="*/ 1101269 w 4934142"/>
                <a:gd name="connsiteY0" fmla="*/ 3309397 h 4103563"/>
                <a:gd name="connsiteX1" fmla="*/ 88813 w 4934142"/>
                <a:gd name="connsiteY1" fmla="*/ 4103563 h 4103563"/>
                <a:gd name="connsiteX2" fmla="*/ 0 w 4934142"/>
                <a:gd name="connsiteY2" fmla="*/ 3976228 h 4103563"/>
                <a:gd name="connsiteX3" fmla="*/ 342511 w 4934142"/>
                <a:gd name="connsiteY3" fmla="*/ 3114844 h 4103563"/>
                <a:gd name="connsiteX4" fmla="*/ 999128 w 4934142"/>
                <a:gd name="connsiteY4" fmla="*/ 2380405 h 4103563"/>
                <a:gd name="connsiteX5" fmla="*/ 1320141 w 4934142"/>
                <a:gd name="connsiteY5" fmla="*/ 1913478 h 4103563"/>
                <a:gd name="connsiteX6" fmla="*/ 1670337 w 4934142"/>
                <a:gd name="connsiteY6" fmla="*/ 1777290 h 4103563"/>
                <a:gd name="connsiteX7" fmla="*/ 1981622 w 4934142"/>
                <a:gd name="connsiteY7" fmla="*/ 1529235 h 4103563"/>
                <a:gd name="connsiteX8" fmla="*/ 2402113 w 4934142"/>
                <a:gd name="connsiteY8" fmla="*/ 1168673 h 4103563"/>
                <a:gd name="connsiteX9" fmla="*/ 2664668 w 4934142"/>
                <a:gd name="connsiteY9" fmla="*/ 991518 h 4103563"/>
                <a:gd name="connsiteX10" fmla="*/ 4934142 w 4934142"/>
                <a:gd name="connsiteY10" fmla="*/ 0 h 4103563"/>
                <a:gd name="connsiteX0" fmla="*/ 1101269 w 4934142"/>
                <a:gd name="connsiteY0" fmla="*/ 3309397 h 4080287"/>
                <a:gd name="connsiteX1" fmla="*/ 68863 w 4934142"/>
                <a:gd name="connsiteY1" fmla="*/ 4080287 h 4080287"/>
                <a:gd name="connsiteX2" fmla="*/ 0 w 4934142"/>
                <a:gd name="connsiteY2" fmla="*/ 3976228 h 4080287"/>
                <a:gd name="connsiteX3" fmla="*/ 342511 w 4934142"/>
                <a:gd name="connsiteY3" fmla="*/ 3114844 h 4080287"/>
                <a:gd name="connsiteX4" fmla="*/ 999128 w 4934142"/>
                <a:gd name="connsiteY4" fmla="*/ 2380405 h 4080287"/>
                <a:gd name="connsiteX5" fmla="*/ 1320141 w 4934142"/>
                <a:gd name="connsiteY5" fmla="*/ 1913478 h 4080287"/>
                <a:gd name="connsiteX6" fmla="*/ 1670337 w 4934142"/>
                <a:gd name="connsiteY6" fmla="*/ 1777290 h 4080287"/>
                <a:gd name="connsiteX7" fmla="*/ 1981622 w 4934142"/>
                <a:gd name="connsiteY7" fmla="*/ 1529235 h 4080287"/>
                <a:gd name="connsiteX8" fmla="*/ 2402113 w 4934142"/>
                <a:gd name="connsiteY8" fmla="*/ 1168673 h 4080287"/>
                <a:gd name="connsiteX9" fmla="*/ 2664668 w 4934142"/>
                <a:gd name="connsiteY9" fmla="*/ 991518 h 4080287"/>
                <a:gd name="connsiteX10" fmla="*/ 4934142 w 4934142"/>
                <a:gd name="connsiteY10" fmla="*/ 0 h 4080287"/>
                <a:gd name="connsiteX0" fmla="*/ 1101269 w 4934142"/>
                <a:gd name="connsiteY0" fmla="*/ 3309397 h 4076962"/>
                <a:gd name="connsiteX1" fmla="*/ 88813 w 4934142"/>
                <a:gd name="connsiteY1" fmla="*/ 4076962 h 4076962"/>
                <a:gd name="connsiteX2" fmla="*/ 0 w 4934142"/>
                <a:gd name="connsiteY2" fmla="*/ 3976228 h 4076962"/>
                <a:gd name="connsiteX3" fmla="*/ 342511 w 4934142"/>
                <a:gd name="connsiteY3" fmla="*/ 3114844 h 4076962"/>
                <a:gd name="connsiteX4" fmla="*/ 999128 w 4934142"/>
                <a:gd name="connsiteY4" fmla="*/ 2380405 h 4076962"/>
                <a:gd name="connsiteX5" fmla="*/ 1320141 w 4934142"/>
                <a:gd name="connsiteY5" fmla="*/ 1913478 h 4076962"/>
                <a:gd name="connsiteX6" fmla="*/ 1670337 w 4934142"/>
                <a:gd name="connsiteY6" fmla="*/ 1777290 h 4076962"/>
                <a:gd name="connsiteX7" fmla="*/ 1981622 w 4934142"/>
                <a:gd name="connsiteY7" fmla="*/ 1529235 h 4076962"/>
                <a:gd name="connsiteX8" fmla="*/ 2402113 w 4934142"/>
                <a:gd name="connsiteY8" fmla="*/ 1168673 h 4076962"/>
                <a:gd name="connsiteX9" fmla="*/ 2664668 w 4934142"/>
                <a:gd name="connsiteY9" fmla="*/ 991518 h 4076962"/>
                <a:gd name="connsiteX10" fmla="*/ 4934142 w 4934142"/>
                <a:gd name="connsiteY10" fmla="*/ 0 h 4076962"/>
                <a:gd name="connsiteX0" fmla="*/ 1134520 w 4967393"/>
                <a:gd name="connsiteY0" fmla="*/ 3309397 h 4089053"/>
                <a:gd name="connsiteX1" fmla="*/ 122064 w 4967393"/>
                <a:gd name="connsiteY1" fmla="*/ 4076962 h 4089053"/>
                <a:gd name="connsiteX2" fmla="*/ 0 w 4967393"/>
                <a:gd name="connsiteY2" fmla="*/ 4022780 h 4089053"/>
                <a:gd name="connsiteX3" fmla="*/ 375762 w 4967393"/>
                <a:gd name="connsiteY3" fmla="*/ 3114844 h 4089053"/>
                <a:gd name="connsiteX4" fmla="*/ 1032379 w 4967393"/>
                <a:gd name="connsiteY4" fmla="*/ 2380405 h 4089053"/>
                <a:gd name="connsiteX5" fmla="*/ 1353392 w 4967393"/>
                <a:gd name="connsiteY5" fmla="*/ 1913478 h 4089053"/>
                <a:gd name="connsiteX6" fmla="*/ 1703588 w 4967393"/>
                <a:gd name="connsiteY6" fmla="*/ 1777290 h 4089053"/>
                <a:gd name="connsiteX7" fmla="*/ 2014873 w 4967393"/>
                <a:gd name="connsiteY7" fmla="*/ 1529235 h 4089053"/>
                <a:gd name="connsiteX8" fmla="*/ 2435364 w 4967393"/>
                <a:gd name="connsiteY8" fmla="*/ 1168673 h 4089053"/>
                <a:gd name="connsiteX9" fmla="*/ 2697919 w 4967393"/>
                <a:gd name="connsiteY9" fmla="*/ 991518 h 4089053"/>
                <a:gd name="connsiteX10" fmla="*/ 4967393 w 4967393"/>
                <a:gd name="connsiteY10" fmla="*/ 0 h 4089053"/>
                <a:gd name="connsiteX0" fmla="*/ 1134520 w 4967393"/>
                <a:gd name="connsiteY0" fmla="*/ 3309397 h 4103796"/>
                <a:gd name="connsiteX1" fmla="*/ 122064 w 4967393"/>
                <a:gd name="connsiteY1" fmla="*/ 4076962 h 4103796"/>
                <a:gd name="connsiteX2" fmla="*/ 0 w 4967393"/>
                <a:gd name="connsiteY2" fmla="*/ 4022780 h 4103796"/>
                <a:gd name="connsiteX3" fmla="*/ 375762 w 4967393"/>
                <a:gd name="connsiteY3" fmla="*/ 3114844 h 4103796"/>
                <a:gd name="connsiteX4" fmla="*/ 1032379 w 4967393"/>
                <a:gd name="connsiteY4" fmla="*/ 2380405 h 4103796"/>
                <a:gd name="connsiteX5" fmla="*/ 1353392 w 4967393"/>
                <a:gd name="connsiteY5" fmla="*/ 1913478 h 4103796"/>
                <a:gd name="connsiteX6" fmla="*/ 1703588 w 4967393"/>
                <a:gd name="connsiteY6" fmla="*/ 1777290 h 4103796"/>
                <a:gd name="connsiteX7" fmla="*/ 2014873 w 4967393"/>
                <a:gd name="connsiteY7" fmla="*/ 1529235 h 4103796"/>
                <a:gd name="connsiteX8" fmla="*/ 2435364 w 4967393"/>
                <a:gd name="connsiteY8" fmla="*/ 1168673 h 4103796"/>
                <a:gd name="connsiteX9" fmla="*/ 2697919 w 4967393"/>
                <a:gd name="connsiteY9" fmla="*/ 991518 h 4103796"/>
                <a:gd name="connsiteX10" fmla="*/ 4967393 w 4967393"/>
                <a:gd name="connsiteY10" fmla="*/ 0 h 4103796"/>
                <a:gd name="connsiteX0" fmla="*/ 1216522 w 5049395"/>
                <a:gd name="connsiteY0" fmla="*/ 3309397 h 4214688"/>
                <a:gd name="connsiteX1" fmla="*/ 204066 w 5049395"/>
                <a:gd name="connsiteY1" fmla="*/ 4076962 h 4214688"/>
                <a:gd name="connsiteX2" fmla="*/ 82002 w 5049395"/>
                <a:gd name="connsiteY2" fmla="*/ 4022780 h 4214688"/>
                <a:gd name="connsiteX3" fmla="*/ 457764 w 5049395"/>
                <a:gd name="connsiteY3" fmla="*/ 3114844 h 4214688"/>
                <a:gd name="connsiteX4" fmla="*/ 1114381 w 5049395"/>
                <a:gd name="connsiteY4" fmla="*/ 2380405 h 4214688"/>
                <a:gd name="connsiteX5" fmla="*/ 1435394 w 5049395"/>
                <a:gd name="connsiteY5" fmla="*/ 1913478 h 4214688"/>
                <a:gd name="connsiteX6" fmla="*/ 1785590 w 5049395"/>
                <a:gd name="connsiteY6" fmla="*/ 1777290 h 4214688"/>
                <a:gd name="connsiteX7" fmla="*/ 2096875 w 5049395"/>
                <a:gd name="connsiteY7" fmla="*/ 1529235 h 4214688"/>
                <a:gd name="connsiteX8" fmla="*/ 2517366 w 5049395"/>
                <a:gd name="connsiteY8" fmla="*/ 1168673 h 4214688"/>
                <a:gd name="connsiteX9" fmla="*/ 2779921 w 5049395"/>
                <a:gd name="connsiteY9" fmla="*/ 991518 h 4214688"/>
                <a:gd name="connsiteX10" fmla="*/ 5049395 w 5049395"/>
                <a:gd name="connsiteY10" fmla="*/ 0 h 4214688"/>
                <a:gd name="connsiteX0" fmla="*/ 1144220 w 4977093"/>
                <a:gd name="connsiteY0" fmla="*/ 3309397 h 4126183"/>
                <a:gd name="connsiteX1" fmla="*/ 131764 w 4977093"/>
                <a:gd name="connsiteY1" fmla="*/ 4076962 h 4126183"/>
                <a:gd name="connsiteX2" fmla="*/ 9700 w 4977093"/>
                <a:gd name="connsiteY2" fmla="*/ 4022780 h 4126183"/>
                <a:gd name="connsiteX3" fmla="*/ 385462 w 4977093"/>
                <a:gd name="connsiteY3" fmla="*/ 3114844 h 4126183"/>
                <a:gd name="connsiteX4" fmla="*/ 1042079 w 4977093"/>
                <a:gd name="connsiteY4" fmla="*/ 2380405 h 4126183"/>
                <a:gd name="connsiteX5" fmla="*/ 1363092 w 4977093"/>
                <a:gd name="connsiteY5" fmla="*/ 1913478 h 4126183"/>
                <a:gd name="connsiteX6" fmla="*/ 1713288 w 4977093"/>
                <a:gd name="connsiteY6" fmla="*/ 1777290 h 4126183"/>
                <a:gd name="connsiteX7" fmla="*/ 2024573 w 4977093"/>
                <a:gd name="connsiteY7" fmla="*/ 1529235 h 4126183"/>
                <a:gd name="connsiteX8" fmla="*/ 2445064 w 4977093"/>
                <a:gd name="connsiteY8" fmla="*/ 1168673 h 4126183"/>
                <a:gd name="connsiteX9" fmla="*/ 2707619 w 4977093"/>
                <a:gd name="connsiteY9" fmla="*/ 991518 h 4126183"/>
                <a:gd name="connsiteX10" fmla="*/ 4977093 w 4977093"/>
                <a:gd name="connsiteY10" fmla="*/ 0 h 4126183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82234 w 4973865"/>
                <a:gd name="connsiteY3" fmla="*/ 3114844 h 4114010"/>
                <a:gd name="connsiteX4" fmla="*/ 1038851 w 4973865"/>
                <a:gd name="connsiteY4" fmla="*/ 2380405 h 4114010"/>
                <a:gd name="connsiteX5" fmla="*/ 1359864 w 4973865"/>
                <a:gd name="connsiteY5" fmla="*/ 1913478 h 4114010"/>
                <a:gd name="connsiteX6" fmla="*/ 1710060 w 4973865"/>
                <a:gd name="connsiteY6" fmla="*/ 1777290 h 4114010"/>
                <a:gd name="connsiteX7" fmla="*/ 2021345 w 4973865"/>
                <a:gd name="connsiteY7" fmla="*/ 1529235 h 4114010"/>
                <a:gd name="connsiteX8" fmla="*/ 2441836 w 4973865"/>
                <a:gd name="connsiteY8" fmla="*/ 1168673 h 4114010"/>
                <a:gd name="connsiteX9" fmla="*/ 2704391 w 4973865"/>
                <a:gd name="connsiteY9" fmla="*/ 991518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402185 w 4973865"/>
                <a:gd name="connsiteY3" fmla="*/ 3124819 h 4114010"/>
                <a:gd name="connsiteX4" fmla="*/ 1038851 w 4973865"/>
                <a:gd name="connsiteY4" fmla="*/ 2380405 h 4114010"/>
                <a:gd name="connsiteX5" fmla="*/ 1359864 w 4973865"/>
                <a:gd name="connsiteY5" fmla="*/ 1913478 h 4114010"/>
                <a:gd name="connsiteX6" fmla="*/ 1710060 w 4973865"/>
                <a:gd name="connsiteY6" fmla="*/ 1777290 h 4114010"/>
                <a:gd name="connsiteX7" fmla="*/ 2021345 w 4973865"/>
                <a:gd name="connsiteY7" fmla="*/ 1529235 h 4114010"/>
                <a:gd name="connsiteX8" fmla="*/ 2441836 w 4973865"/>
                <a:gd name="connsiteY8" fmla="*/ 1168673 h 4114010"/>
                <a:gd name="connsiteX9" fmla="*/ 2704391 w 4973865"/>
                <a:gd name="connsiteY9" fmla="*/ 991518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54745 h 4114010"/>
                <a:gd name="connsiteX4" fmla="*/ 1038851 w 4973865"/>
                <a:gd name="connsiteY4" fmla="*/ 2380405 h 4114010"/>
                <a:gd name="connsiteX5" fmla="*/ 1359864 w 4973865"/>
                <a:gd name="connsiteY5" fmla="*/ 1913478 h 4114010"/>
                <a:gd name="connsiteX6" fmla="*/ 1710060 w 4973865"/>
                <a:gd name="connsiteY6" fmla="*/ 1777290 h 4114010"/>
                <a:gd name="connsiteX7" fmla="*/ 2021345 w 4973865"/>
                <a:gd name="connsiteY7" fmla="*/ 1529235 h 4114010"/>
                <a:gd name="connsiteX8" fmla="*/ 2441836 w 4973865"/>
                <a:gd name="connsiteY8" fmla="*/ 1168673 h 4114010"/>
                <a:gd name="connsiteX9" fmla="*/ 2704391 w 4973865"/>
                <a:gd name="connsiteY9" fmla="*/ 991518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038851 w 4973865"/>
                <a:gd name="connsiteY4" fmla="*/ 2380405 h 4114010"/>
                <a:gd name="connsiteX5" fmla="*/ 1359864 w 4973865"/>
                <a:gd name="connsiteY5" fmla="*/ 1913478 h 4114010"/>
                <a:gd name="connsiteX6" fmla="*/ 1710060 w 4973865"/>
                <a:gd name="connsiteY6" fmla="*/ 1777290 h 4114010"/>
                <a:gd name="connsiteX7" fmla="*/ 2021345 w 4973865"/>
                <a:gd name="connsiteY7" fmla="*/ 1529235 h 4114010"/>
                <a:gd name="connsiteX8" fmla="*/ 2441836 w 4973865"/>
                <a:gd name="connsiteY8" fmla="*/ 1168673 h 4114010"/>
                <a:gd name="connsiteX9" fmla="*/ 2704391 w 4973865"/>
                <a:gd name="connsiteY9" fmla="*/ 991518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35279 w 4973865"/>
                <a:gd name="connsiteY4" fmla="*/ 2293952 h 4114010"/>
                <a:gd name="connsiteX5" fmla="*/ 1359864 w 4973865"/>
                <a:gd name="connsiteY5" fmla="*/ 1913478 h 4114010"/>
                <a:gd name="connsiteX6" fmla="*/ 1710060 w 4973865"/>
                <a:gd name="connsiteY6" fmla="*/ 1777290 h 4114010"/>
                <a:gd name="connsiteX7" fmla="*/ 2021345 w 4973865"/>
                <a:gd name="connsiteY7" fmla="*/ 1529235 h 4114010"/>
                <a:gd name="connsiteX8" fmla="*/ 2441836 w 4973865"/>
                <a:gd name="connsiteY8" fmla="*/ 1168673 h 4114010"/>
                <a:gd name="connsiteX9" fmla="*/ 2704391 w 4973865"/>
                <a:gd name="connsiteY9" fmla="*/ 991518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21978 w 4973865"/>
                <a:gd name="connsiteY4" fmla="*/ 2300602 h 4114010"/>
                <a:gd name="connsiteX5" fmla="*/ 1359864 w 4973865"/>
                <a:gd name="connsiteY5" fmla="*/ 1913478 h 4114010"/>
                <a:gd name="connsiteX6" fmla="*/ 1710060 w 4973865"/>
                <a:gd name="connsiteY6" fmla="*/ 1777290 h 4114010"/>
                <a:gd name="connsiteX7" fmla="*/ 2021345 w 4973865"/>
                <a:gd name="connsiteY7" fmla="*/ 1529235 h 4114010"/>
                <a:gd name="connsiteX8" fmla="*/ 2441836 w 4973865"/>
                <a:gd name="connsiteY8" fmla="*/ 1168673 h 4114010"/>
                <a:gd name="connsiteX9" fmla="*/ 2704391 w 4973865"/>
                <a:gd name="connsiteY9" fmla="*/ 991518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21978 w 4973865"/>
                <a:gd name="connsiteY4" fmla="*/ 2300602 h 4114010"/>
                <a:gd name="connsiteX5" fmla="*/ 1359864 w 4973865"/>
                <a:gd name="connsiteY5" fmla="*/ 1913478 h 4114010"/>
                <a:gd name="connsiteX6" fmla="*/ 1766587 w 4973865"/>
                <a:gd name="connsiteY6" fmla="*/ 1737389 h 4114010"/>
                <a:gd name="connsiteX7" fmla="*/ 2021345 w 4973865"/>
                <a:gd name="connsiteY7" fmla="*/ 1529235 h 4114010"/>
                <a:gd name="connsiteX8" fmla="*/ 2441836 w 4973865"/>
                <a:gd name="connsiteY8" fmla="*/ 1168673 h 4114010"/>
                <a:gd name="connsiteX9" fmla="*/ 2704391 w 4973865"/>
                <a:gd name="connsiteY9" fmla="*/ 991518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21978 w 4973865"/>
                <a:gd name="connsiteY4" fmla="*/ 2300602 h 4114010"/>
                <a:gd name="connsiteX5" fmla="*/ 1359864 w 4973865"/>
                <a:gd name="connsiteY5" fmla="*/ 1913478 h 4114010"/>
                <a:gd name="connsiteX6" fmla="*/ 1766587 w 4973865"/>
                <a:gd name="connsiteY6" fmla="*/ 1737389 h 4114010"/>
                <a:gd name="connsiteX7" fmla="*/ 2021345 w 4973865"/>
                <a:gd name="connsiteY7" fmla="*/ 1529235 h 4114010"/>
                <a:gd name="connsiteX8" fmla="*/ 2441836 w 4973865"/>
                <a:gd name="connsiteY8" fmla="*/ 1168673 h 4114010"/>
                <a:gd name="connsiteX9" fmla="*/ 2923847 w 4973865"/>
                <a:gd name="connsiteY9" fmla="*/ 908391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21978 w 4973865"/>
                <a:gd name="connsiteY4" fmla="*/ 2300602 h 4114010"/>
                <a:gd name="connsiteX5" fmla="*/ 1359864 w 4973865"/>
                <a:gd name="connsiteY5" fmla="*/ 1913478 h 4114010"/>
                <a:gd name="connsiteX6" fmla="*/ 1766587 w 4973865"/>
                <a:gd name="connsiteY6" fmla="*/ 1737389 h 4114010"/>
                <a:gd name="connsiteX7" fmla="*/ 2021345 w 4973865"/>
                <a:gd name="connsiteY7" fmla="*/ 1529235 h 4114010"/>
                <a:gd name="connsiteX8" fmla="*/ 2425211 w 4973865"/>
                <a:gd name="connsiteY8" fmla="*/ 1218549 h 4114010"/>
                <a:gd name="connsiteX9" fmla="*/ 2923847 w 4973865"/>
                <a:gd name="connsiteY9" fmla="*/ 908391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21978 w 4973865"/>
                <a:gd name="connsiteY4" fmla="*/ 2300602 h 4114010"/>
                <a:gd name="connsiteX5" fmla="*/ 1359864 w 4973865"/>
                <a:gd name="connsiteY5" fmla="*/ 1913478 h 4114010"/>
                <a:gd name="connsiteX6" fmla="*/ 1766587 w 4973865"/>
                <a:gd name="connsiteY6" fmla="*/ 1737389 h 4114010"/>
                <a:gd name="connsiteX7" fmla="*/ 2021345 w 4973865"/>
                <a:gd name="connsiteY7" fmla="*/ 1529235 h 4114010"/>
                <a:gd name="connsiteX8" fmla="*/ 2418561 w 4973865"/>
                <a:gd name="connsiteY8" fmla="*/ 1198599 h 4114010"/>
                <a:gd name="connsiteX9" fmla="*/ 2923847 w 4973865"/>
                <a:gd name="connsiteY9" fmla="*/ 908391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21978 w 4973865"/>
                <a:gd name="connsiteY4" fmla="*/ 2300602 h 4114010"/>
                <a:gd name="connsiteX5" fmla="*/ 1359864 w 4973865"/>
                <a:gd name="connsiteY5" fmla="*/ 1913478 h 4114010"/>
                <a:gd name="connsiteX6" fmla="*/ 1766587 w 4973865"/>
                <a:gd name="connsiteY6" fmla="*/ 1737389 h 4114010"/>
                <a:gd name="connsiteX7" fmla="*/ 2021345 w 4973865"/>
                <a:gd name="connsiteY7" fmla="*/ 1529235 h 4114010"/>
                <a:gd name="connsiteX8" fmla="*/ 2418561 w 4973865"/>
                <a:gd name="connsiteY8" fmla="*/ 1198599 h 4114010"/>
                <a:gd name="connsiteX9" fmla="*/ 2923847 w 4973865"/>
                <a:gd name="connsiteY9" fmla="*/ 908391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21978 w 4973865"/>
                <a:gd name="connsiteY4" fmla="*/ 2300602 h 4114010"/>
                <a:gd name="connsiteX5" fmla="*/ 1359864 w 4973865"/>
                <a:gd name="connsiteY5" fmla="*/ 1913478 h 4114010"/>
                <a:gd name="connsiteX6" fmla="*/ 1766587 w 4973865"/>
                <a:gd name="connsiteY6" fmla="*/ 1737389 h 4114010"/>
                <a:gd name="connsiteX7" fmla="*/ 2021345 w 4973865"/>
                <a:gd name="connsiteY7" fmla="*/ 1529235 h 4114010"/>
                <a:gd name="connsiteX8" fmla="*/ 2418561 w 4973865"/>
                <a:gd name="connsiteY8" fmla="*/ 1198599 h 4114010"/>
                <a:gd name="connsiteX9" fmla="*/ 2987024 w 4973865"/>
                <a:gd name="connsiteY9" fmla="*/ 861839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21978 w 4973865"/>
                <a:gd name="connsiteY4" fmla="*/ 2300602 h 4114010"/>
                <a:gd name="connsiteX5" fmla="*/ 1359864 w 4973865"/>
                <a:gd name="connsiteY5" fmla="*/ 1913478 h 4114010"/>
                <a:gd name="connsiteX6" fmla="*/ 1766587 w 4973865"/>
                <a:gd name="connsiteY6" fmla="*/ 1737389 h 4114010"/>
                <a:gd name="connsiteX7" fmla="*/ 2021345 w 4973865"/>
                <a:gd name="connsiteY7" fmla="*/ 1529235 h 4114010"/>
                <a:gd name="connsiteX8" fmla="*/ 2411910 w 4973865"/>
                <a:gd name="connsiteY8" fmla="*/ 1208575 h 4114010"/>
                <a:gd name="connsiteX9" fmla="*/ 2987024 w 4973865"/>
                <a:gd name="connsiteY9" fmla="*/ 861839 h 4114010"/>
                <a:gd name="connsiteX10" fmla="*/ 4973865 w 4973865"/>
                <a:gd name="connsiteY10" fmla="*/ 0 h 4114010"/>
                <a:gd name="connsiteX0" fmla="*/ 1140992 w 4973865"/>
                <a:gd name="connsiteY0" fmla="*/ 3309397 h 4114010"/>
                <a:gd name="connsiteX1" fmla="*/ 128536 w 4973865"/>
                <a:gd name="connsiteY1" fmla="*/ 4076962 h 4114010"/>
                <a:gd name="connsiteX2" fmla="*/ 6472 w 4973865"/>
                <a:gd name="connsiteY2" fmla="*/ 4022780 h 4114010"/>
                <a:gd name="connsiteX3" fmla="*/ 355634 w 4973865"/>
                <a:gd name="connsiteY3" fmla="*/ 3171370 h 4114010"/>
                <a:gd name="connsiteX4" fmla="*/ 1121978 w 4973865"/>
                <a:gd name="connsiteY4" fmla="*/ 2300602 h 4114010"/>
                <a:gd name="connsiteX5" fmla="*/ 1359864 w 4973865"/>
                <a:gd name="connsiteY5" fmla="*/ 1913478 h 4114010"/>
                <a:gd name="connsiteX6" fmla="*/ 1766587 w 4973865"/>
                <a:gd name="connsiteY6" fmla="*/ 1737389 h 4114010"/>
                <a:gd name="connsiteX7" fmla="*/ 2021345 w 4973865"/>
                <a:gd name="connsiteY7" fmla="*/ 1529235 h 4114010"/>
                <a:gd name="connsiteX8" fmla="*/ 2411910 w 4973865"/>
                <a:gd name="connsiteY8" fmla="*/ 1208575 h 4114010"/>
                <a:gd name="connsiteX9" fmla="*/ 2987024 w 4973865"/>
                <a:gd name="connsiteY9" fmla="*/ 861839 h 4114010"/>
                <a:gd name="connsiteX10" fmla="*/ 4973865 w 4973865"/>
                <a:gd name="connsiteY10" fmla="*/ 0 h 411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73865" h="4114010">
                  <a:moveTo>
                    <a:pt x="1140992" y="3309397"/>
                  </a:moveTo>
                  <a:lnTo>
                    <a:pt x="128536" y="4076962"/>
                  </a:lnTo>
                  <a:cubicBezTo>
                    <a:pt x="70359" y="4120011"/>
                    <a:pt x="-25836" y="4149882"/>
                    <a:pt x="6472" y="4022780"/>
                  </a:cubicBezTo>
                  <a:cubicBezTo>
                    <a:pt x="90324" y="3748038"/>
                    <a:pt x="169716" y="3458400"/>
                    <a:pt x="355634" y="3171370"/>
                  </a:cubicBezTo>
                  <a:cubicBezTo>
                    <a:pt x="541552" y="2884340"/>
                    <a:pt x="954606" y="2510251"/>
                    <a:pt x="1121978" y="2300602"/>
                  </a:cubicBezTo>
                  <a:cubicBezTo>
                    <a:pt x="1289350" y="2090953"/>
                    <a:pt x="1252429" y="2007347"/>
                    <a:pt x="1359864" y="1913478"/>
                  </a:cubicBezTo>
                  <a:cubicBezTo>
                    <a:pt x="1467299" y="1819609"/>
                    <a:pt x="1656340" y="1801430"/>
                    <a:pt x="1766587" y="1737389"/>
                  </a:cubicBezTo>
                  <a:cubicBezTo>
                    <a:pt x="1876834" y="1673348"/>
                    <a:pt x="1913791" y="1617371"/>
                    <a:pt x="2021345" y="1529235"/>
                  </a:cubicBezTo>
                  <a:cubicBezTo>
                    <a:pt x="2128899" y="1441099"/>
                    <a:pt x="2284215" y="1309833"/>
                    <a:pt x="2411910" y="1208575"/>
                  </a:cubicBezTo>
                  <a:cubicBezTo>
                    <a:pt x="2539605" y="1107317"/>
                    <a:pt x="2565019" y="1056618"/>
                    <a:pt x="2987024" y="861839"/>
                  </a:cubicBezTo>
                  <a:cubicBezTo>
                    <a:pt x="3409029" y="667060"/>
                    <a:pt x="4050130" y="398369"/>
                    <a:pt x="4973865" y="0"/>
                  </a:cubicBezTo>
                </a:path>
              </a:pathLst>
            </a:custGeom>
            <a:noFill/>
            <a:ln w="38100">
              <a:solidFill>
                <a:srgbClr val="E00500"/>
              </a:solidFill>
            </a:ln>
            <a:effectLst>
              <a:glow rad="63500">
                <a:srgbClr val="E00500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47" name="sector 1">
              <a:extLst>
                <a:ext uri="{FF2B5EF4-FFF2-40B4-BE49-F238E27FC236}">
                  <a16:creationId xmlns:a16="http://schemas.microsoft.com/office/drawing/2014/main" id="{82990937-DB35-1A54-256C-C3E0B93CB5B5}"/>
                </a:ext>
              </a:extLst>
            </p:cNvPr>
            <p:cNvGrpSpPr/>
            <p:nvPr/>
          </p:nvGrpSpPr>
          <p:grpSpPr>
            <a:xfrm rot="18698543">
              <a:off x="3156599" y="3326510"/>
              <a:ext cx="796325" cy="165772"/>
              <a:chOff x="1386431" y="1968403"/>
              <a:chExt cx="1461489" cy="304241"/>
            </a:xfrm>
          </p:grpSpPr>
          <p:sp>
            <p:nvSpPr>
              <p:cNvPr id="1044" name="sector bckg">
                <a:extLst>
                  <a:ext uri="{FF2B5EF4-FFF2-40B4-BE49-F238E27FC236}">
                    <a16:creationId xmlns:a16="http://schemas.microsoft.com/office/drawing/2014/main" id="{80A6F829-398F-FCB5-51AC-B7DA989E4834}"/>
                  </a:ext>
                </a:extLst>
              </p:cNvPr>
              <p:cNvSpPr/>
              <p:nvPr/>
            </p:nvSpPr>
            <p:spPr>
              <a:xfrm>
                <a:off x="1386431" y="1968403"/>
                <a:ext cx="1461489" cy="304241"/>
              </a:xfrm>
              <a:custGeom>
                <a:avLst/>
                <a:gdLst>
                  <a:gd name="connsiteX0" fmla="*/ 0 w 758187"/>
                  <a:gd name="connsiteY0" fmla="*/ 0 h 134347"/>
                  <a:gd name="connsiteX1" fmla="*/ 758187 w 758187"/>
                  <a:gd name="connsiteY1" fmla="*/ 0 h 134347"/>
                  <a:gd name="connsiteX2" fmla="*/ 758187 w 758187"/>
                  <a:gd name="connsiteY2" fmla="*/ 134347 h 134347"/>
                  <a:gd name="connsiteX3" fmla="*/ 0 w 758187"/>
                  <a:gd name="connsiteY3" fmla="*/ 134347 h 134347"/>
                  <a:gd name="connsiteX4" fmla="*/ 0 w 758187"/>
                  <a:gd name="connsiteY4" fmla="*/ 0 h 134347"/>
                  <a:gd name="connsiteX0" fmla="*/ 0 w 758187"/>
                  <a:gd name="connsiteY0" fmla="*/ 0 h 163267"/>
                  <a:gd name="connsiteX1" fmla="*/ 758187 w 758187"/>
                  <a:gd name="connsiteY1" fmla="*/ 0 h 163267"/>
                  <a:gd name="connsiteX2" fmla="*/ 758187 w 758187"/>
                  <a:gd name="connsiteY2" fmla="*/ 134347 h 163267"/>
                  <a:gd name="connsiteX3" fmla="*/ 499603 w 758187"/>
                  <a:gd name="connsiteY3" fmla="*/ 163223 h 163267"/>
                  <a:gd name="connsiteX4" fmla="*/ 0 w 758187"/>
                  <a:gd name="connsiteY4" fmla="*/ 134347 h 163267"/>
                  <a:gd name="connsiteX5" fmla="*/ 0 w 758187"/>
                  <a:gd name="connsiteY5" fmla="*/ 0 h 163267"/>
                  <a:gd name="connsiteX0" fmla="*/ 0 w 758187"/>
                  <a:gd name="connsiteY0" fmla="*/ 0 h 165772"/>
                  <a:gd name="connsiteX1" fmla="*/ 758187 w 758187"/>
                  <a:gd name="connsiteY1" fmla="*/ 0 h 165772"/>
                  <a:gd name="connsiteX2" fmla="*/ 758187 w 758187"/>
                  <a:gd name="connsiteY2" fmla="*/ 134347 h 165772"/>
                  <a:gd name="connsiteX3" fmla="*/ 499603 w 758187"/>
                  <a:gd name="connsiteY3" fmla="*/ 163223 h 165772"/>
                  <a:gd name="connsiteX4" fmla="*/ 165549 w 758187"/>
                  <a:gd name="connsiteY4" fmla="*/ 163957 h 165772"/>
                  <a:gd name="connsiteX5" fmla="*/ 0 w 758187"/>
                  <a:gd name="connsiteY5" fmla="*/ 134347 h 165772"/>
                  <a:gd name="connsiteX6" fmla="*/ 0 w 758187"/>
                  <a:gd name="connsiteY6" fmla="*/ 0 h 165772"/>
                  <a:gd name="connsiteX0" fmla="*/ 0 w 796325"/>
                  <a:gd name="connsiteY0" fmla="*/ 0 h 165772"/>
                  <a:gd name="connsiteX1" fmla="*/ 758187 w 796325"/>
                  <a:gd name="connsiteY1" fmla="*/ 0 h 165772"/>
                  <a:gd name="connsiteX2" fmla="*/ 796325 w 796325"/>
                  <a:gd name="connsiteY2" fmla="*/ 127871 h 165772"/>
                  <a:gd name="connsiteX3" fmla="*/ 499603 w 796325"/>
                  <a:gd name="connsiteY3" fmla="*/ 163223 h 165772"/>
                  <a:gd name="connsiteX4" fmla="*/ 165549 w 796325"/>
                  <a:gd name="connsiteY4" fmla="*/ 163957 h 165772"/>
                  <a:gd name="connsiteX5" fmla="*/ 0 w 796325"/>
                  <a:gd name="connsiteY5" fmla="*/ 134347 h 165772"/>
                  <a:gd name="connsiteX6" fmla="*/ 0 w 796325"/>
                  <a:gd name="connsiteY6" fmla="*/ 0 h 165772"/>
                  <a:gd name="connsiteX0" fmla="*/ 0 w 796325"/>
                  <a:gd name="connsiteY0" fmla="*/ 0 h 165772"/>
                  <a:gd name="connsiteX1" fmla="*/ 758187 w 796325"/>
                  <a:gd name="connsiteY1" fmla="*/ 0 h 165772"/>
                  <a:gd name="connsiteX2" fmla="*/ 796325 w 796325"/>
                  <a:gd name="connsiteY2" fmla="*/ 127871 h 165772"/>
                  <a:gd name="connsiteX3" fmla="*/ 499603 w 796325"/>
                  <a:gd name="connsiteY3" fmla="*/ 163223 h 165772"/>
                  <a:gd name="connsiteX4" fmla="*/ 165549 w 796325"/>
                  <a:gd name="connsiteY4" fmla="*/ 163957 h 165772"/>
                  <a:gd name="connsiteX5" fmla="*/ 0 w 796325"/>
                  <a:gd name="connsiteY5" fmla="*/ 134347 h 165772"/>
                  <a:gd name="connsiteX6" fmla="*/ 0 w 796325"/>
                  <a:gd name="connsiteY6" fmla="*/ 0 h 165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6325" h="165772">
                    <a:moveTo>
                      <a:pt x="0" y="0"/>
                    </a:moveTo>
                    <a:lnTo>
                      <a:pt x="758187" y="0"/>
                    </a:lnTo>
                    <a:lnTo>
                      <a:pt x="796325" y="127871"/>
                    </a:lnTo>
                    <a:cubicBezTo>
                      <a:pt x="683916" y="171780"/>
                      <a:pt x="591929" y="164607"/>
                      <a:pt x="499603" y="163223"/>
                    </a:cubicBezTo>
                    <a:cubicBezTo>
                      <a:pt x="404142" y="156655"/>
                      <a:pt x="261010" y="170525"/>
                      <a:pt x="165549" y="163957"/>
                    </a:cubicBezTo>
                    <a:lnTo>
                      <a:pt x="0" y="1343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3" name="sector 1 txt">
                <a:extLst>
                  <a:ext uri="{FF2B5EF4-FFF2-40B4-BE49-F238E27FC236}">
                    <a16:creationId xmlns:a16="http://schemas.microsoft.com/office/drawing/2014/main" id="{5621B568-A4BB-EE7B-D15A-9E14697DC781}"/>
                  </a:ext>
                </a:extLst>
              </p:cNvPr>
              <p:cNvSpPr/>
              <p:nvPr/>
            </p:nvSpPr>
            <p:spPr>
              <a:xfrm>
                <a:off x="1453490" y="2011689"/>
                <a:ext cx="1257376" cy="176022"/>
              </a:xfrm>
              <a:custGeom>
                <a:avLst/>
                <a:gdLst/>
                <a:ahLst/>
                <a:cxnLst/>
                <a:rect l="l" t="t" r="r" b="b"/>
                <a:pathLst>
                  <a:path w="1257376" h="176022">
                    <a:moveTo>
                      <a:pt x="774877" y="36805"/>
                    </a:moveTo>
                    <a:cubicBezTo>
                      <a:pt x="762533" y="36805"/>
                      <a:pt x="753808" y="39586"/>
                      <a:pt x="748703" y="45149"/>
                    </a:cubicBezTo>
                    <a:cubicBezTo>
                      <a:pt x="743597" y="50711"/>
                      <a:pt x="741045" y="60274"/>
                      <a:pt x="741045" y="73838"/>
                    </a:cubicBezTo>
                    <a:lnTo>
                      <a:pt x="741045" y="101727"/>
                    </a:lnTo>
                    <a:cubicBezTo>
                      <a:pt x="741045" y="115291"/>
                      <a:pt x="743597" y="124892"/>
                      <a:pt x="748703" y="130531"/>
                    </a:cubicBezTo>
                    <a:cubicBezTo>
                      <a:pt x="753808" y="136170"/>
                      <a:pt x="762533" y="138989"/>
                      <a:pt x="774877" y="138989"/>
                    </a:cubicBezTo>
                    <a:lnTo>
                      <a:pt x="792708" y="138989"/>
                    </a:lnTo>
                    <a:cubicBezTo>
                      <a:pt x="805053" y="138989"/>
                      <a:pt x="813778" y="136170"/>
                      <a:pt x="818883" y="130531"/>
                    </a:cubicBezTo>
                    <a:cubicBezTo>
                      <a:pt x="823988" y="124892"/>
                      <a:pt x="826541" y="115291"/>
                      <a:pt x="826541" y="101727"/>
                    </a:cubicBezTo>
                    <a:lnTo>
                      <a:pt x="826541" y="73838"/>
                    </a:lnTo>
                    <a:cubicBezTo>
                      <a:pt x="826541" y="60274"/>
                      <a:pt x="823988" y="50711"/>
                      <a:pt x="818883" y="45149"/>
                    </a:cubicBezTo>
                    <a:cubicBezTo>
                      <a:pt x="813778" y="39586"/>
                      <a:pt x="805053" y="36805"/>
                      <a:pt x="792708" y="36805"/>
                    </a:cubicBezTo>
                    <a:close/>
                    <a:moveTo>
                      <a:pt x="1133475" y="2286"/>
                    </a:moveTo>
                    <a:lnTo>
                      <a:pt x="1177366" y="2286"/>
                    </a:lnTo>
                    <a:cubicBezTo>
                      <a:pt x="1190320" y="2286"/>
                      <a:pt x="1200683" y="6210"/>
                      <a:pt x="1208455" y="14059"/>
                    </a:cubicBezTo>
                    <a:cubicBezTo>
                      <a:pt x="1216228" y="21908"/>
                      <a:pt x="1220114" y="31852"/>
                      <a:pt x="1220114" y="43891"/>
                    </a:cubicBezTo>
                    <a:lnTo>
                      <a:pt x="1220114" y="138760"/>
                    </a:lnTo>
                    <a:lnTo>
                      <a:pt x="1257376" y="138760"/>
                    </a:lnTo>
                    <a:lnTo>
                      <a:pt x="1257376" y="173736"/>
                    </a:lnTo>
                    <a:lnTo>
                      <a:pt x="1131189" y="173736"/>
                    </a:lnTo>
                    <a:lnTo>
                      <a:pt x="1131189" y="138760"/>
                    </a:lnTo>
                    <a:lnTo>
                      <a:pt x="1174394" y="138760"/>
                    </a:lnTo>
                    <a:lnTo>
                      <a:pt x="1174394" y="46863"/>
                    </a:lnTo>
                    <a:cubicBezTo>
                      <a:pt x="1174394" y="44425"/>
                      <a:pt x="1173823" y="42558"/>
                      <a:pt x="1172680" y="41262"/>
                    </a:cubicBezTo>
                    <a:cubicBezTo>
                      <a:pt x="1171537" y="39967"/>
                      <a:pt x="1169822" y="39319"/>
                      <a:pt x="1167536" y="39319"/>
                    </a:cubicBezTo>
                    <a:lnTo>
                      <a:pt x="1133475" y="39319"/>
                    </a:lnTo>
                    <a:close/>
                    <a:moveTo>
                      <a:pt x="898779" y="2286"/>
                    </a:moveTo>
                    <a:lnTo>
                      <a:pt x="999363" y="2286"/>
                    </a:lnTo>
                    <a:cubicBezTo>
                      <a:pt x="1021461" y="2286"/>
                      <a:pt x="1037768" y="5944"/>
                      <a:pt x="1048283" y="13259"/>
                    </a:cubicBezTo>
                    <a:cubicBezTo>
                      <a:pt x="1058799" y="20574"/>
                      <a:pt x="1064056" y="32385"/>
                      <a:pt x="1064056" y="48692"/>
                    </a:cubicBezTo>
                    <a:lnTo>
                      <a:pt x="1064056" y="58522"/>
                    </a:lnTo>
                    <a:cubicBezTo>
                      <a:pt x="1064056" y="65684"/>
                      <a:pt x="1062609" y="72047"/>
                      <a:pt x="1059713" y="77610"/>
                    </a:cubicBezTo>
                    <a:cubicBezTo>
                      <a:pt x="1056817" y="83172"/>
                      <a:pt x="1052969" y="87859"/>
                      <a:pt x="1048169" y="91669"/>
                    </a:cubicBezTo>
                    <a:cubicBezTo>
                      <a:pt x="1043368" y="95479"/>
                      <a:pt x="1037729" y="98412"/>
                      <a:pt x="1031252" y="100470"/>
                    </a:cubicBezTo>
                    <a:cubicBezTo>
                      <a:pt x="1024775" y="102527"/>
                      <a:pt x="1017955" y="103556"/>
                      <a:pt x="1010793" y="103556"/>
                    </a:cubicBezTo>
                    <a:lnTo>
                      <a:pt x="1005306" y="103556"/>
                    </a:lnTo>
                    <a:lnTo>
                      <a:pt x="1063371" y="173736"/>
                    </a:lnTo>
                    <a:lnTo>
                      <a:pt x="1012164" y="173736"/>
                    </a:lnTo>
                    <a:lnTo>
                      <a:pt x="966673" y="121387"/>
                    </a:lnTo>
                    <a:cubicBezTo>
                      <a:pt x="962863" y="116967"/>
                      <a:pt x="960196" y="112624"/>
                      <a:pt x="958672" y="108357"/>
                    </a:cubicBezTo>
                    <a:cubicBezTo>
                      <a:pt x="957148" y="104089"/>
                      <a:pt x="956386" y="100279"/>
                      <a:pt x="956386" y="96927"/>
                    </a:cubicBezTo>
                    <a:cubicBezTo>
                      <a:pt x="956386" y="89459"/>
                      <a:pt x="958672" y="83782"/>
                      <a:pt x="963244" y="79896"/>
                    </a:cubicBezTo>
                    <a:cubicBezTo>
                      <a:pt x="967816" y="76010"/>
                      <a:pt x="973988" y="74066"/>
                      <a:pt x="981760" y="74066"/>
                    </a:cubicBezTo>
                    <a:lnTo>
                      <a:pt x="1004392" y="74066"/>
                    </a:lnTo>
                    <a:cubicBezTo>
                      <a:pt x="1009421" y="74066"/>
                      <a:pt x="1013155" y="72657"/>
                      <a:pt x="1015593" y="69837"/>
                    </a:cubicBezTo>
                    <a:cubicBezTo>
                      <a:pt x="1018032" y="67018"/>
                      <a:pt x="1019251" y="63475"/>
                      <a:pt x="1019251" y="59207"/>
                    </a:cubicBezTo>
                    <a:lnTo>
                      <a:pt x="1019251" y="51664"/>
                    </a:lnTo>
                    <a:cubicBezTo>
                      <a:pt x="1019251" y="47092"/>
                      <a:pt x="1018070" y="43586"/>
                      <a:pt x="1015708" y="41148"/>
                    </a:cubicBezTo>
                    <a:cubicBezTo>
                      <a:pt x="1013345" y="38710"/>
                      <a:pt x="1009421" y="37490"/>
                      <a:pt x="1003935" y="37490"/>
                    </a:cubicBezTo>
                    <a:lnTo>
                      <a:pt x="944499" y="37490"/>
                    </a:lnTo>
                    <a:lnTo>
                      <a:pt x="944499" y="173736"/>
                    </a:lnTo>
                    <a:lnTo>
                      <a:pt x="898779" y="173736"/>
                    </a:lnTo>
                    <a:close/>
                    <a:moveTo>
                      <a:pt x="499110" y="2286"/>
                    </a:moveTo>
                    <a:lnTo>
                      <a:pt x="675132" y="2286"/>
                    </a:lnTo>
                    <a:lnTo>
                      <a:pt x="675132" y="40005"/>
                    </a:lnTo>
                    <a:lnTo>
                      <a:pt x="609981" y="40005"/>
                    </a:lnTo>
                    <a:lnTo>
                      <a:pt x="609981" y="173736"/>
                    </a:lnTo>
                    <a:lnTo>
                      <a:pt x="564261" y="173736"/>
                    </a:lnTo>
                    <a:lnTo>
                      <a:pt x="564261" y="40005"/>
                    </a:lnTo>
                    <a:lnTo>
                      <a:pt x="499110" y="40005"/>
                    </a:lnTo>
                    <a:close/>
                    <a:moveTo>
                      <a:pt x="423138" y="2286"/>
                    </a:moveTo>
                    <a:lnTo>
                      <a:pt x="488289" y="2286"/>
                    </a:lnTo>
                    <a:lnTo>
                      <a:pt x="488289" y="40005"/>
                    </a:lnTo>
                    <a:lnTo>
                      <a:pt x="425424" y="40005"/>
                    </a:lnTo>
                    <a:cubicBezTo>
                      <a:pt x="411251" y="40005"/>
                      <a:pt x="401574" y="42786"/>
                      <a:pt x="396392" y="48349"/>
                    </a:cubicBezTo>
                    <a:cubicBezTo>
                      <a:pt x="391210" y="53912"/>
                      <a:pt x="388620" y="63094"/>
                      <a:pt x="388620" y="75895"/>
                    </a:cubicBezTo>
                    <a:lnTo>
                      <a:pt x="388620" y="100127"/>
                    </a:lnTo>
                    <a:cubicBezTo>
                      <a:pt x="388620" y="112929"/>
                      <a:pt x="391287" y="122111"/>
                      <a:pt x="396621" y="127673"/>
                    </a:cubicBezTo>
                    <a:cubicBezTo>
                      <a:pt x="401955" y="133236"/>
                      <a:pt x="411937" y="136017"/>
                      <a:pt x="426567" y="136017"/>
                    </a:cubicBezTo>
                    <a:lnTo>
                      <a:pt x="489432" y="136017"/>
                    </a:lnTo>
                    <a:lnTo>
                      <a:pt x="489432" y="173736"/>
                    </a:lnTo>
                    <a:lnTo>
                      <a:pt x="423138" y="173736"/>
                    </a:lnTo>
                    <a:cubicBezTo>
                      <a:pt x="409575" y="173736"/>
                      <a:pt x="397611" y="172022"/>
                      <a:pt x="387248" y="168593"/>
                    </a:cubicBezTo>
                    <a:cubicBezTo>
                      <a:pt x="376885" y="165164"/>
                      <a:pt x="368274" y="160287"/>
                      <a:pt x="361416" y="153962"/>
                    </a:cubicBezTo>
                    <a:cubicBezTo>
                      <a:pt x="354558" y="147638"/>
                      <a:pt x="349377" y="139941"/>
                      <a:pt x="345871" y="130874"/>
                    </a:cubicBezTo>
                    <a:cubicBezTo>
                      <a:pt x="342366" y="121806"/>
                      <a:pt x="340614" y="111709"/>
                      <a:pt x="340614" y="100584"/>
                    </a:cubicBezTo>
                    <a:lnTo>
                      <a:pt x="340614" y="75438"/>
                    </a:lnTo>
                    <a:cubicBezTo>
                      <a:pt x="340614" y="64313"/>
                      <a:pt x="342366" y="54216"/>
                      <a:pt x="345871" y="45149"/>
                    </a:cubicBezTo>
                    <a:cubicBezTo>
                      <a:pt x="349377" y="36081"/>
                      <a:pt x="354558" y="28385"/>
                      <a:pt x="361416" y="22060"/>
                    </a:cubicBezTo>
                    <a:cubicBezTo>
                      <a:pt x="368274" y="15735"/>
                      <a:pt x="376885" y="10859"/>
                      <a:pt x="387248" y="7430"/>
                    </a:cubicBezTo>
                    <a:cubicBezTo>
                      <a:pt x="397611" y="4001"/>
                      <a:pt x="409575" y="2286"/>
                      <a:pt x="423138" y="2286"/>
                    </a:cubicBezTo>
                    <a:close/>
                    <a:moveTo>
                      <a:pt x="174879" y="2286"/>
                    </a:moveTo>
                    <a:lnTo>
                      <a:pt x="317982" y="2286"/>
                    </a:lnTo>
                    <a:lnTo>
                      <a:pt x="317982" y="40005"/>
                    </a:lnTo>
                    <a:lnTo>
                      <a:pt x="219456" y="40005"/>
                    </a:lnTo>
                    <a:lnTo>
                      <a:pt x="219456" y="69723"/>
                    </a:lnTo>
                    <a:lnTo>
                      <a:pt x="317982" y="69723"/>
                    </a:lnTo>
                    <a:lnTo>
                      <a:pt x="317982" y="106299"/>
                    </a:lnTo>
                    <a:lnTo>
                      <a:pt x="219456" y="106299"/>
                    </a:lnTo>
                    <a:lnTo>
                      <a:pt x="219456" y="136017"/>
                    </a:lnTo>
                    <a:lnTo>
                      <a:pt x="317982" y="136017"/>
                    </a:lnTo>
                    <a:lnTo>
                      <a:pt x="317982" y="173736"/>
                    </a:lnTo>
                    <a:lnTo>
                      <a:pt x="174879" y="173736"/>
                    </a:lnTo>
                    <a:close/>
                    <a:moveTo>
                      <a:pt x="57607" y="2286"/>
                    </a:moveTo>
                    <a:lnTo>
                      <a:pt x="145618" y="2286"/>
                    </a:lnTo>
                    <a:lnTo>
                      <a:pt x="145618" y="40005"/>
                    </a:lnTo>
                    <a:lnTo>
                      <a:pt x="57378" y="40005"/>
                    </a:lnTo>
                    <a:cubicBezTo>
                      <a:pt x="52501" y="40005"/>
                      <a:pt x="49072" y="40881"/>
                      <a:pt x="47091" y="42634"/>
                    </a:cubicBezTo>
                    <a:cubicBezTo>
                      <a:pt x="45110" y="44387"/>
                      <a:pt x="44119" y="46330"/>
                      <a:pt x="44119" y="48463"/>
                    </a:cubicBezTo>
                    <a:cubicBezTo>
                      <a:pt x="44119" y="51206"/>
                      <a:pt x="45072" y="53454"/>
                      <a:pt x="46977" y="55207"/>
                    </a:cubicBezTo>
                    <a:cubicBezTo>
                      <a:pt x="48882" y="56960"/>
                      <a:pt x="51968" y="58445"/>
                      <a:pt x="56235" y="59665"/>
                    </a:cubicBezTo>
                    <a:lnTo>
                      <a:pt x="98069" y="71780"/>
                    </a:lnTo>
                    <a:cubicBezTo>
                      <a:pt x="115747" y="76962"/>
                      <a:pt x="129044" y="83325"/>
                      <a:pt x="137960" y="90869"/>
                    </a:cubicBezTo>
                    <a:cubicBezTo>
                      <a:pt x="146875" y="98412"/>
                      <a:pt x="151333" y="108966"/>
                      <a:pt x="151333" y="122530"/>
                    </a:cubicBezTo>
                    <a:cubicBezTo>
                      <a:pt x="151333" y="129540"/>
                      <a:pt x="149999" y="136170"/>
                      <a:pt x="147332" y="142418"/>
                    </a:cubicBezTo>
                    <a:cubicBezTo>
                      <a:pt x="144665" y="148666"/>
                      <a:pt x="140627" y="154077"/>
                      <a:pt x="135217" y="158649"/>
                    </a:cubicBezTo>
                    <a:cubicBezTo>
                      <a:pt x="129806" y="163221"/>
                      <a:pt x="122948" y="166878"/>
                      <a:pt x="114642" y="169621"/>
                    </a:cubicBezTo>
                    <a:cubicBezTo>
                      <a:pt x="106337" y="172365"/>
                      <a:pt x="96621" y="173736"/>
                      <a:pt x="85496" y="173736"/>
                    </a:cubicBezTo>
                    <a:lnTo>
                      <a:pt x="4572" y="173736"/>
                    </a:lnTo>
                    <a:lnTo>
                      <a:pt x="4572" y="136017"/>
                    </a:lnTo>
                    <a:lnTo>
                      <a:pt x="92354" y="136017"/>
                    </a:lnTo>
                    <a:cubicBezTo>
                      <a:pt x="98145" y="136017"/>
                      <a:pt x="102184" y="134874"/>
                      <a:pt x="104470" y="132588"/>
                    </a:cubicBezTo>
                    <a:cubicBezTo>
                      <a:pt x="106756" y="130302"/>
                      <a:pt x="107899" y="127635"/>
                      <a:pt x="107899" y="124587"/>
                    </a:cubicBezTo>
                    <a:cubicBezTo>
                      <a:pt x="107899" y="120930"/>
                      <a:pt x="106489" y="118148"/>
                      <a:pt x="103670" y="116243"/>
                    </a:cubicBezTo>
                    <a:cubicBezTo>
                      <a:pt x="100850" y="114338"/>
                      <a:pt x="95554" y="112243"/>
                      <a:pt x="87782" y="109957"/>
                    </a:cubicBezTo>
                    <a:lnTo>
                      <a:pt x="46634" y="97841"/>
                    </a:lnTo>
                    <a:cubicBezTo>
                      <a:pt x="30784" y="93117"/>
                      <a:pt x="19050" y="86640"/>
                      <a:pt x="11430" y="78410"/>
                    </a:cubicBezTo>
                    <a:cubicBezTo>
                      <a:pt x="3810" y="70180"/>
                      <a:pt x="0" y="60350"/>
                      <a:pt x="0" y="48920"/>
                    </a:cubicBezTo>
                    <a:cubicBezTo>
                      <a:pt x="0" y="34595"/>
                      <a:pt x="5029" y="23241"/>
                      <a:pt x="15087" y="14859"/>
                    </a:cubicBezTo>
                    <a:cubicBezTo>
                      <a:pt x="25146" y="6477"/>
                      <a:pt x="39319" y="2286"/>
                      <a:pt x="57607" y="2286"/>
                    </a:cubicBezTo>
                    <a:close/>
                    <a:moveTo>
                      <a:pt x="776249" y="0"/>
                    </a:moveTo>
                    <a:lnTo>
                      <a:pt x="791337" y="0"/>
                    </a:lnTo>
                    <a:cubicBezTo>
                      <a:pt x="805205" y="0"/>
                      <a:pt x="817397" y="1829"/>
                      <a:pt x="827913" y="5486"/>
                    </a:cubicBezTo>
                    <a:cubicBezTo>
                      <a:pt x="838428" y="9144"/>
                      <a:pt x="847115" y="14288"/>
                      <a:pt x="853973" y="20917"/>
                    </a:cubicBezTo>
                    <a:cubicBezTo>
                      <a:pt x="860831" y="27546"/>
                      <a:pt x="865975" y="35547"/>
                      <a:pt x="869404" y="44920"/>
                    </a:cubicBezTo>
                    <a:cubicBezTo>
                      <a:pt x="872833" y="54293"/>
                      <a:pt x="874547" y="64694"/>
                      <a:pt x="874547" y="76124"/>
                    </a:cubicBezTo>
                    <a:lnTo>
                      <a:pt x="874547" y="99898"/>
                    </a:lnTo>
                    <a:cubicBezTo>
                      <a:pt x="874547" y="111328"/>
                      <a:pt x="872833" y="121730"/>
                      <a:pt x="869404" y="131102"/>
                    </a:cubicBezTo>
                    <a:cubicBezTo>
                      <a:pt x="865975" y="140475"/>
                      <a:pt x="860831" y="148476"/>
                      <a:pt x="853973" y="155105"/>
                    </a:cubicBezTo>
                    <a:cubicBezTo>
                      <a:pt x="847115" y="161735"/>
                      <a:pt x="838428" y="166878"/>
                      <a:pt x="827913" y="170536"/>
                    </a:cubicBezTo>
                    <a:cubicBezTo>
                      <a:pt x="817397" y="174193"/>
                      <a:pt x="805205" y="176022"/>
                      <a:pt x="791337" y="176022"/>
                    </a:cubicBezTo>
                    <a:lnTo>
                      <a:pt x="776249" y="176022"/>
                    </a:lnTo>
                    <a:cubicBezTo>
                      <a:pt x="762381" y="176022"/>
                      <a:pt x="750189" y="174193"/>
                      <a:pt x="739673" y="170536"/>
                    </a:cubicBezTo>
                    <a:cubicBezTo>
                      <a:pt x="729157" y="166878"/>
                      <a:pt x="720471" y="161735"/>
                      <a:pt x="713613" y="155105"/>
                    </a:cubicBezTo>
                    <a:cubicBezTo>
                      <a:pt x="706755" y="148476"/>
                      <a:pt x="701611" y="140475"/>
                      <a:pt x="698182" y="131102"/>
                    </a:cubicBezTo>
                    <a:cubicBezTo>
                      <a:pt x="694753" y="121730"/>
                      <a:pt x="693039" y="111328"/>
                      <a:pt x="693039" y="99898"/>
                    </a:cubicBezTo>
                    <a:lnTo>
                      <a:pt x="693039" y="76124"/>
                    </a:lnTo>
                    <a:cubicBezTo>
                      <a:pt x="693039" y="64694"/>
                      <a:pt x="694753" y="54293"/>
                      <a:pt x="698182" y="44920"/>
                    </a:cubicBezTo>
                    <a:cubicBezTo>
                      <a:pt x="701611" y="35547"/>
                      <a:pt x="706755" y="27546"/>
                      <a:pt x="713613" y="20917"/>
                    </a:cubicBezTo>
                    <a:cubicBezTo>
                      <a:pt x="720471" y="14288"/>
                      <a:pt x="729157" y="9144"/>
                      <a:pt x="739673" y="5486"/>
                    </a:cubicBezTo>
                    <a:cubicBezTo>
                      <a:pt x="750189" y="1829"/>
                      <a:pt x="762381" y="0"/>
                      <a:pt x="776249" y="0"/>
                    </a:cubicBezTo>
                    <a:close/>
                  </a:path>
                </a:pathLst>
              </a:custGeom>
              <a:solidFill>
                <a:srgbClr val="E00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69" name="DRS ZONE 1">
            <a:extLst>
              <a:ext uri="{FF2B5EF4-FFF2-40B4-BE49-F238E27FC236}">
                <a16:creationId xmlns:a16="http://schemas.microsoft.com/office/drawing/2014/main" id="{C8B72A1A-06B7-0F5A-98C8-4ED6A0B3B0AD}"/>
              </a:ext>
            </a:extLst>
          </p:cNvPr>
          <p:cNvGrpSpPr/>
          <p:nvPr/>
        </p:nvGrpSpPr>
        <p:grpSpPr>
          <a:xfrm>
            <a:off x="1568004" y="2662527"/>
            <a:ext cx="1681198" cy="1226627"/>
            <a:chOff x="-49338" y="1693019"/>
            <a:chExt cx="1681198" cy="1226627"/>
          </a:xfrm>
        </p:grpSpPr>
        <p:sp>
          <p:nvSpPr>
            <p:cNvPr id="1060" name="Rounded Rectangle 1059">
              <a:extLst>
                <a:ext uri="{FF2B5EF4-FFF2-40B4-BE49-F238E27FC236}">
                  <a16:creationId xmlns:a16="http://schemas.microsoft.com/office/drawing/2014/main" id="{E6DCB480-D2D4-748D-13D6-7380EF2F0F2E}"/>
                </a:ext>
              </a:extLst>
            </p:cNvPr>
            <p:cNvSpPr/>
            <p:nvPr/>
          </p:nvSpPr>
          <p:spPr>
            <a:xfrm>
              <a:off x="-49338" y="1693019"/>
              <a:ext cx="1319187" cy="599279"/>
            </a:xfrm>
            <a:prstGeom prst="roundRect">
              <a:avLst>
                <a:gd name="adj" fmla="val 7997"/>
              </a:avLst>
            </a:prstGeom>
            <a:solidFill>
              <a:srgbClr val="10C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DRS 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DETECTION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ZONE 1</a:t>
              </a:r>
            </a:p>
          </p:txBody>
        </p:sp>
        <p:grpSp>
          <p:nvGrpSpPr>
            <p:cNvPr id="1068" name="Group 1067">
              <a:extLst>
                <a:ext uri="{FF2B5EF4-FFF2-40B4-BE49-F238E27FC236}">
                  <a16:creationId xmlns:a16="http://schemas.microsoft.com/office/drawing/2014/main" id="{20109C7A-4EE8-7B0D-8346-112798A98DAB}"/>
                </a:ext>
              </a:extLst>
            </p:cNvPr>
            <p:cNvGrpSpPr/>
            <p:nvPr/>
          </p:nvGrpSpPr>
          <p:grpSpPr>
            <a:xfrm>
              <a:off x="1265304" y="1979016"/>
              <a:ext cx="366556" cy="940630"/>
              <a:chOff x="2556961" y="1541546"/>
              <a:chExt cx="366556" cy="940630"/>
            </a:xfrm>
          </p:grpSpPr>
          <p:sp>
            <p:nvSpPr>
              <p:cNvPr id="1062" name="Bent Arrow 1061">
                <a:extLst>
                  <a:ext uri="{FF2B5EF4-FFF2-40B4-BE49-F238E27FC236}">
                    <a16:creationId xmlns:a16="http://schemas.microsoft.com/office/drawing/2014/main" id="{7D69DC47-5383-1242-DD61-EA4E95733A44}"/>
                  </a:ext>
                </a:extLst>
              </p:cNvPr>
              <p:cNvSpPr/>
              <p:nvPr/>
            </p:nvSpPr>
            <p:spPr>
              <a:xfrm rot="5400000">
                <a:off x="2280860" y="1817647"/>
                <a:ext cx="878571" cy="326370"/>
              </a:xfrm>
              <a:prstGeom prst="bentArrow">
                <a:avLst>
                  <a:gd name="adj1" fmla="val 5706"/>
                  <a:gd name="adj2" fmla="val 7187"/>
                  <a:gd name="adj3" fmla="val 8463"/>
                  <a:gd name="adj4" fmla="val 43750"/>
                </a:avLst>
              </a:prstGeom>
              <a:solidFill>
                <a:srgbClr val="10C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3" name="Oval 1062">
                <a:extLst>
                  <a:ext uri="{FF2B5EF4-FFF2-40B4-BE49-F238E27FC236}">
                    <a16:creationId xmlns:a16="http://schemas.microsoft.com/office/drawing/2014/main" id="{495322C0-E5ED-65B5-4398-26403BF3C8FC}"/>
                  </a:ext>
                </a:extLst>
              </p:cNvPr>
              <p:cNvSpPr/>
              <p:nvPr/>
            </p:nvSpPr>
            <p:spPr>
              <a:xfrm>
                <a:off x="2799403" y="2358062"/>
                <a:ext cx="124114" cy="124114"/>
              </a:xfrm>
              <a:prstGeom prst="ellipse">
                <a:avLst/>
              </a:prstGeom>
              <a:solidFill>
                <a:srgbClr val="10C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73" name="SPEED TRAP">
            <a:extLst>
              <a:ext uri="{FF2B5EF4-FFF2-40B4-BE49-F238E27FC236}">
                <a16:creationId xmlns:a16="http://schemas.microsoft.com/office/drawing/2014/main" id="{A1DE9E2A-555D-98EA-0A32-F2AAFDDE6ECA}"/>
              </a:ext>
            </a:extLst>
          </p:cNvPr>
          <p:cNvGrpSpPr/>
          <p:nvPr/>
        </p:nvGrpSpPr>
        <p:grpSpPr>
          <a:xfrm>
            <a:off x="3419070" y="1618982"/>
            <a:ext cx="1220663" cy="953602"/>
            <a:chOff x="3437526" y="1606639"/>
            <a:chExt cx="1220663" cy="953602"/>
          </a:xfrm>
        </p:grpSpPr>
        <p:sp>
          <p:nvSpPr>
            <p:cNvPr id="1053" name="Rounded Rectangle 1052">
              <a:extLst>
                <a:ext uri="{FF2B5EF4-FFF2-40B4-BE49-F238E27FC236}">
                  <a16:creationId xmlns:a16="http://schemas.microsoft.com/office/drawing/2014/main" id="{4C72D46B-94BC-B300-E994-042018873888}"/>
                </a:ext>
              </a:extLst>
            </p:cNvPr>
            <p:cNvSpPr/>
            <p:nvPr/>
          </p:nvSpPr>
          <p:spPr>
            <a:xfrm>
              <a:off x="3437526" y="1606639"/>
              <a:ext cx="872389" cy="468743"/>
            </a:xfrm>
            <a:prstGeom prst="roundRect">
              <a:avLst>
                <a:gd name="adj" fmla="val 7997"/>
              </a:avLst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SPEED TRAP</a:t>
              </a:r>
            </a:p>
          </p:txBody>
        </p:sp>
        <p:grpSp>
          <p:nvGrpSpPr>
            <p:cNvPr id="1070" name="Group 1069">
              <a:extLst>
                <a:ext uri="{FF2B5EF4-FFF2-40B4-BE49-F238E27FC236}">
                  <a16:creationId xmlns:a16="http://schemas.microsoft.com/office/drawing/2014/main" id="{85BBC5CA-39C7-12BA-2E1D-34587B7D7899}"/>
                </a:ext>
              </a:extLst>
            </p:cNvPr>
            <p:cNvGrpSpPr/>
            <p:nvPr/>
          </p:nvGrpSpPr>
          <p:grpSpPr>
            <a:xfrm>
              <a:off x="4291633" y="1829015"/>
              <a:ext cx="366556" cy="731226"/>
              <a:chOff x="2556961" y="1541548"/>
              <a:chExt cx="366556" cy="731226"/>
            </a:xfrm>
            <a:solidFill>
              <a:srgbClr val="FF00FF"/>
            </a:solidFill>
          </p:grpSpPr>
          <p:sp>
            <p:nvSpPr>
              <p:cNvPr id="1071" name="Bent Arrow 1070">
                <a:extLst>
                  <a:ext uri="{FF2B5EF4-FFF2-40B4-BE49-F238E27FC236}">
                    <a16:creationId xmlns:a16="http://schemas.microsoft.com/office/drawing/2014/main" id="{8D3DEF47-3860-8007-F966-6CAB369C67EB}"/>
                  </a:ext>
                </a:extLst>
              </p:cNvPr>
              <p:cNvSpPr/>
              <p:nvPr/>
            </p:nvSpPr>
            <p:spPr>
              <a:xfrm rot="5400000">
                <a:off x="2374734" y="1723775"/>
                <a:ext cx="690824" cy="326370"/>
              </a:xfrm>
              <a:prstGeom prst="bentArrow">
                <a:avLst>
                  <a:gd name="adj1" fmla="val 5706"/>
                  <a:gd name="adj2" fmla="val 7187"/>
                  <a:gd name="adj3" fmla="val 8463"/>
                  <a:gd name="adj4" fmla="val 4375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72" name="Oval 1071">
                <a:extLst>
                  <a:ext uri="{FF2B5EF4-FFF2-40B4-BE49-F238E27FC236}">
                    <a16:creationId xmlns:a16="http://schemas.microsoft.com/office/drawing/2014/main" id="{5DA11BE6-BC04-4E33-4229-4D6C99151C45}"/>
                  </a:ext>
                </a:extLst>
              </p:cNvPr>
              <p:cNvSpPr/>
              <p:nvPr/>
            </p:nvSpPr>
            <p:spPr>
              <a:xfrm>
                <a:off x="2799403" y="2148660"/>
                <a:ext cx="124114" cy="1241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74" name="DRS ZONE 1">
            <a:extLst>
              <a:ext uri="{FF2B5EF4-FFF2-40B4-BE49-F238E27FC236}">
                <a16:creationId xmlns:a16="http://schemas.microsoft.com/office/drawing/2014/main" id="{6531DDEB-C730-F04C-F78B-1782568A0633}"/>
              </a:ext>
            </a:extLst>
          </p:cNvPr>
          <p:cNvGrpSpPr/>
          <p:nvPr/>
        </p:nvGrpSpPr>
        <p:grpSpPr>
          <a:xfrm>
            <a:off x="4413321" y="4044004"/>
            <a:ext cx="1684241" cy="1202546"/>
            <a:chOff x="-414392" y="1089752"/>
            <a:chExt cx="1684241" cy="1202546"/>
          </a:xfrm>
        </p:grpSpPr>
        <p:sp>
          <p:nvSpPr>
            <p:cNvPr id="1075" name="Rounded Rectangle 1074">
              <a:extLst>
                <a:ext uri="{FF2B5EF4-FFF2-40B4-BE49-F238E27FC236}">
                  <a16:creationId xmlns:a16="http://schemas.microsoft.com/office/drawing/2014/main" id="{B5A96A22-5FA2-8F0C-42A3-010510A2E038}"/>
                </a:ext>
              </a:extLst>
            </p:cNvPr>
            <p:cNvSpPr/>
            <p:nvPr/>
          </p:nvSpPr>
          <p:spPr>
            <a:xfrm>
              <a:off x="-49338" y="1693019"/>
              <a:ext cx="1319187" cy="599279"/>
            </a:xfrm>
            <a:prstGeom prst="roundRect">
              <a:avLst>
                <a:gd name="adj" fmla="val 7997"/>
              </a:avLst>
            </a:prstGeom>
            <a:solidFill>
              <a:srgbClr val="10C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DRS 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DETECTION</a:t>
              </a:r>
            </a:p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ZONE 2</a:t>
              </a:r>
            </a:p>
          </p:txBody>
        </p:sp>
        <p:grpSp>
          <p:nvGrpSpPr>
            <p:cNvPr id="1076" name="Group 1075">
              <a:extLst>
                <a:ext uri="{FF2B5EF4-FFF2-40B4-BE49-F238E27FC236}">
                  <a16:creationId xmlns:a16="http://schemas.microsoft.com/office/drawing/2014/main" id="{1AD61450-6D5A-D175-DFD1-87860E9342D5}"/>
                </a:ext>
              </a:extLst>
            </p:cNvPr>
            <p:cNvGrpSpPr/>
            <p:nvPr/>
          </p:nvGrpSpPr>
          <p:grpSpPr>
            <a:xfrm>
              <a:off x="-414392" y="1089752"/>
              <a:ext cx="365055" cy="925240"/>
              <a:chOff x="877265" y="652282"/>
              <a:chExt cx="365055" cy="925240"/>
            </a:xfrm>
          </p:grpSpPr>
          <p:sp>
            <p:nvSpPr>
              <p:cNvPr id="1077" name="Bent Arrow 1076">
                <a:extLst>
                  <a:ext uri="{FF2B5EF4-FFF2-40B4-BE49-F238E27FC236}">
                    <a16:creationId xmlns:a16="http://schemas.microsoft.com/office/drawing/2014/main" id="{E585574E-16B7-CF5B-08D1-F1FC121CCDCC}"/>
                  </a:ext>
                </a:extLst>
              </p:cNvPr>
              <p:cNvSpPr/>
              <p:nvPr/>
            </p:nvSpPr>
            <p:spPr>
              <a:xfrm rot="16200000">
                <a:off x="639849" y="975052"/>
                <a:ext cx="878571" cy="326370"/>
              </a:xfrm>
              <a:prstGeom prst="bentArrow">
                <a:avLst>
                  <a:gd name="adj1" fmla="val 5706"/>
                  <a:gd name="adj2" fmla="val 7187"/>
                  <a:gd name="adj3" fmla="val 8463"/>
                  <a:gd name="adj4" fmla="val 43750"/>
                </a:avLst>
              </a:prstGeom>
              <a:solidFill>
                <a:srgbClr val="10C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78" name="Oval 1077">
                <a:extLst>
                  <a:ext uri="{FF2B5EF4-FFF2-40B4-BE49-F238E27FC236}">
                    <a16:creationId xmlns:a16="http://schemas.microsoft.com/office/drawing/2014/main" id="{FD6D86DE-45F9-0791-D5D2-6DF262C0A7B2}"/>
                  </a:ext>
                </a:extLst>
              </p:cNvPr>
              <p:cNvSpPr/>
              <p:nvPr/>
            </p:nvSpPr>
            <p:spPr>
              <a:xfrm>
                <a:off x="877265" y="652282"/>
                <a:ext cx="124114" cy="124114"/>
              </a:xfrm>
              <a:prstGeom prst="ellipse">
                <a:avLst/>
              </a:prstGeom>
              <a:solidFill>
                <a:srgbClr val="10C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79" name="Freeform 1078">
            <a:extLst>
              <a:ext uri="{FF2B5EF4-FFF2-40B4-BE49-F238E27FC236}">
                <a16:creationId xmlns:a16="http://schemas.microsoft.com/office/drawing/2014/main" id="{136E7F36-DF9E-6FE4-463D-1F2BA1FBBEC0}"/>
              </a:ext>
            </a:extLst>
          </p:cNvPr>
          <p:cNvSpPr/>
          <p:nvPr/>
        </p:nvSpPr>
        <p:spPr>
          <a:xfrm rot="9370770" flipV="1">
            <a:off x="4941634" y="1260865"/>
            <a:ext cx="2782544" cy="54000"/>
          </a:xfrm>
          <a:custGeom>
            <a:avLst/>
            <a:gdLst>
              <a:gd name="connsiteX0" fmla="*/ 13836973 w 14191815"/>
              <a:gd name="connsiteY0" fmla="*/ 0 h 586854"/>
              <a:gd name="connsiteX1" fmla="*/ 14191815 w 14191815"/>
              <a:gd name="connsiteY1" fmla="*/ 0 h 586854"/>
              <a:gd name="connsiteX2" fmla="*/ 14191815 w 14191815"/>
              <a:gd name="connsiteY2" fmla="*/ 586854 h 586854"/>
              <a:gd name="connsiteX3" fmla="*/ 13836973 w 14191815"/>
              <a:gd name="connsiteY3" fmla="*/ 586854 h 586854"/>
              <a:gd name="connsiteX4" fmla="*/ 13672064 w 14191815"/>
              <a:gd name="connsiteY4" fmla="*/ 0 h 586854"/>
              <a:gd name="connsiteX5" fmla="*/ 13735168 w 14191815"/>
              <a:gd name="connsiteY5" fmla="*/ 0 h 586854"/>
              <a:gd name="connsiteX6" fmla="*/ 13735168 w 14191815"/>
              <a:gd name="connsiteY6" fmla="*/ 586854 h 586854"/>
              <a:gd name="connsiteX7" fmla="*/ 13672064 w 14191815"/>
              <a:gd name="connsiteY7" fmla="*/ 586854 h 586854"/>
              <a:gd name="connsiteX8" fmla="*/ 13507155 w 14191815"/>
              <a:gd name="connsiteY8" fmla="*/ 0 h 586854"/>
              <a:gd name="connsiteX9" fmla="*/ 13570259 w 14191815"/>
              <a:gd name="connsiteY9" fmla="*/ 0 h 586854"/>
              <a:gd name="connsiteX10" fmla="*/ 13570259 w 14191815"/>
              <a:gd name="connsiteY10" fmla="*/ 586854 h 586854"/>
              <a:gd name="connsiteX11" fmla="*/ 13507155 w 14191815"/>
              <a:gd name="connsiteY11" fmla="*/ 586854 h 586854"/>
              <a:gd name="connsiteX12" fmla="*/ 13338256 w 14191815"/>
              <a:gd name="connsiteY12" fmla="*/ 0 h 586854"/>
              <a:gd name="connsiteX13" fmla="*/ 13401360 w 14191815"/>
              <a:gd name="connsiteY13" fmla="*/ 0 h 586854"/>
              <a:gd name="connsiteX14" fmla="*/ 13401360 w 14191815"/>
              <a:gd name="connsiteY14" fmla="*/ 586854 h 586854"/>
              <a:gd name="connsiteX15" fmla="*/ 13338256 w 14191815"/>
              <a:gd name="connsiteY15" fmla="*/ 586854 h 586854"/>
              <a:gd name="connsiteX16" fmla="*/ 13169963 w 14191815"/>
              <a:gd name="connsiteY16" fmla="*/ 0 h 586854"/>
              <a:gd name="connsiteX17" fmla="*/ 13233067 w 14191815"/>
              <a:gd name="connsiteY17" fmla="*/ 0 h 586854"/>
              <a:gd name="connsiteX18" fmla="*/ 13233067 w 14191815"/>
              <a:gd name="connsiteY18" fmla="*/ 586854 h 586854"/>
              <a:gd name="connsiteX19" fmla="*/ 13169963 w 14191815"/>
              <a:gd name="connsiteY19" fmla="*/ 586854 h 586854"/>
              <a:gd name="connsiteX20" fmla="*/ 13003059 w 14191815"/>
              <a:gd name="connsiteY20" fmla="*/ 0 h 586854"/>
              <a:gd name="connsiteX21" fmla="*/ 13066163 w 14191815"/>
              <a:gd name="connsiteY21" fmla="*/ 0 h 586854"/>
              <a:gd name="connsiteX22" fmla="*/ 13066163 w 14191815"/>
              <a:gd name="connsiteY22" fmla="*/ 586854 h 586854"/>
              <a:gd name="connsiteX23" fmla="*/ 13003059 w 14191815"/>
              <a:gd name="connsiteY23" fmla="*/ 586854 h 586854"/>
              <a:gd name="connsiteX24" fmla="*/ 12836155 w 14191815"/>
              <a:gd name="connsiteY24" fmla="*/ 0 h 586854"/>
              <a:gd name="connsiteX25" fmla="*/ 12899259 w 14191815"/>
              <a:gd name="connsiteY25" fmla="*/ 0 h 586854"/>
              <a:gd name="connsiteX26" fmla="*/ 12899259 w 14191815"/>
              <a:gd name="connsiteY26" fmla="*/ 586854 h 586854"/>
              <a:gd name="connsiteX27" fmla="*/ 12836155 w 14191815"/>
              <a:gd name="connsiteY27" fmla="*/ 586854 h 586854"/>
              <a:gd name="connsiteX28" fmla="*/ 12669251 w 14191815"/>
              <a:gd name="connsiteY28" fmla="*/ 0 h 586854"/>
              <a:gd name="connsiteX29" fmla="*/ 12732355 w 14191815"/>
              <a:gd name="connsiteY29" fmla="*/ 0 h 586854"/>
              <a:gd name="connsiteX30" fmla="*/ 12732355 w 14191815"/>
              <a:gd name="connsiteY30" fmla="*/ 586854 h 586854"/>
              <a:gd name="connsiteX31" fmla="*/ 12669251 w 14191815"/>
              <a:gd name="connsiteY31" fmla="*/ 586854 h 586854"/>
              <a:gd name="connsiteX32" fmla="*/ 12504342 w 14191815"/>
              <a:gd name="connsiteY32" fmla="*/ 0 h 586854"/>
              <a:gd name="connsiteX33" fmla="*/ 12567446 w 14191815"/>
              <a:gd name="connsiteY33" fmla="*/ 0 h 586854"/>
              <a:gd name="connsiteX34" fmla="*/ 12567446 w 14191815"/>
              <a:gd name="connsiteY34" fmla="*/ 586854 h 586854"/>
              <a:gd name="connsiteX35" fmla="*/ 12504342 w 14191815"/>
              <a:gd name="connsiteY35" fmla="*/ 586854 h 586854"/>
              <a:gd name="connsiteX36" fmla="*/ 12339433 w 14191815"/>
              <a:gd name="connsiteY36" fmla="*/ 0 h 586854"/>
              <a:gd name="connsiteX37" fmla="*/ 12402537 w 14191815"/>
              <a:gd name="connsiteY37" fmla="*/ 0 h 586854"/>
              <a:gd name="connsiteX38" fmla="*/ 12402537 w 14191815"/>
              <a:gd name="connsiteY38" fmla="*/ 586854 h 586854"/>
              <a:gd name="connsiteX39" fmla="*/ 12339433 w 14191815"/>
              <a:gd name="connsiteY39" fmla="*/ 586854 h 586854"/>
              <a:gd name="connsiteX40" fmla="*/ 12170534 w 14191815"/>
              <a:gd name="connsiteY40" fmla="*/ 0 h 586854"/>
              <a:gd name="connsiteX41" fmla="*/ 12233638 w 14191815"/>
              <a:gd name="connsiteY41" fmla="*/ 0 h 586854"/>
              <a:gd name="connsiteX42" fmla="*/ 12233638 w 14191815"/>
              <a:gd name="connsiteY42" fmla="*/ 586854 h 586854"/>
              <a:gd name="connsiteX43" fmla="*/ 12170534 w 14191815"/>
              <a:gd name="connsiteY43" fmla="*/ 586854 h 586854"/>
              <a:gd name="connsiteX44" fmla="*/ 12002241 w 14191815"/>
              <a:gd name="connsiteY44" fmla="*/ 0 h 586854"/>
              <a:gd name="connsiteX45" fmla="*/ 12065345 w 14191815"/>
              <a:gd name="connsiteY45" fmla="*/ 0 h 586854"/>
              <a:gd name="connsiteX46" fmla="*/ 12065345 w 14191815"/>
              <a:gd name="connsiteY46" fmla="*/ 586854 h 586854"/>
              <a:gd name="connsiteX47" fmla="*/ 12002241 w 14191815"/>
              <a:gd name="connsiteY47" fmla="*/ 586854 h 586854"/>
              <a:gd name="connsiteX48" fmla="*/ 11835337 w 14191815"/>
              <a:gd name="connsiteY48" fmla="*/ 0 h 586854"/>
              <a:gd name="connsiteX49" fmla="*/ 11898441 w 14191815"/>
              <a:gd name="connsiteY49" fmla="*/ 0 h 586854"/>
              <a:gd name="connsiteX50" fmla="*/ 11898441 w 14191815"/>
              <a:gd name="connsiteY50" fmla="*/ 586854 h 586854"/>
              <a:gd name="connsiteX51" fmla="*/ 11835337 w 14191815"/>
              <a:gd name="connsiteY51" fmla="*/ 586854 h 586854"/>
              <a:gd name="connsiteX52" fmla="*/ 11668433 w 14191815"/>
              <a:gd name="connsiteY52" fmla="*/ 0 h 586854"/>
              <a:gd name="connsiteX53" fmla="*/ 11731537 w 14191815"/>
              <a:gd name="connsiteY53" fmla="*/ 0 h 586854"/>
              <a:gd name="connsiteX54" fmla="*/ 11731537 w 14191815"/>
              <a:gd name="connsiteY54" fmla="*/ 586854 h 586854"/>
              <a:gd name="connsiteX55" fmla="*/ 11668433 w 14191815"/>
              <a:gd name="connsiteY55" fmla="*/ 586854 h 586854"/>
              <a:gd name="connsiteX56" fmla="*/ 11501529 w 14191815"/>
              <a:gd name="connsiteY56" fmla="*/ 0 h 586854"/>
              <a:gd name="connsiteX57" fmla="*/ 11564633 w 14191815"/>
              <a:gd name="connsiteY57" fmla="*/ 0 h 586854"/>
              <a:gd name="connsiteX58" fmla="*/ 11564633 w 14191815"/>
              <a:gd name="connsiteY58" fmla="*/ 586854 h 586854"/>
              <a:gd name="connsiteX59" fmla="*/ 11501529 w 14191815"/>
              <a:gd name="connsiteY59" fmla="*/ 586854 h 586854"/>
              <a:gd name="connsiteX60" fmla="*/ 11334625 w 14191815"/>
              <a:gd name="connsiteY60" fmla="*/ 0 h 586854"/>
              <a:gd name="connsiteX61" fmla="*/ 11397729 w 14191815"/>
              <a:gd name="connsiteY61" fmla="*/ 0 h 586854"/>
              <a:gd name="connsiteX62" fmla="*/ 11397729 w 14191815"/>
              <a:gd name="connsiteY62" fmla="*/ 586854 h 586854"/>
              <a:gd name="connsiteX63" fmla="*/ 11334625 w 14191815"/>
              <a:gd name="connsiteY63" fmla="*/ 586854 h 586854"/>
              <a:gd name="connsiteX64" fmla="*/ 11169716 w 14191815"/>
              <a:gd name="connsiteY64" fmla="*/ 0 h 586854"/>
              <a:gd name="connsiteX65" fmla="*/ 11232820 w 14191815"/>
              <a:gd name="connsiteY65" fmla="*/ 0 h 586854"/>
              <a:gd name="connsiteX66" fmla="*/ 11232820 w 14191815"/>
              <a:gd name="connsiteY66" fmla="*/ 586854 h 586854"/>
              <a:gd name="connsiteX67" fmla="*/ 11169716 w 14191815"/>
              <a:gd name="connsiteY67" fmla="*/ 586854 h 586854"/>
              <a:gd name="connsiteX68" fmla="*/ 11000817 w 14191815"/>
              <a:gd name="connsiteY68" fmla="*/ 0 h 586854"/>
              <a:gd name="connsiteX69" fmla="*/ 11063921 w 14191815"/>
              <a:gd name="connsiteY69" fmla="*/ 0 h 586854"/>
              <a:gd name="connsiteX70" fmla="*/ 11063921 w 14191815"/>
              <a:gd name="connsiteY70" fmla="*/ 586854 h 586854"/>
              <a:gd name="connsiteX71" fmla="*/ 11000817 w 14191815"/>
              <a:gd name="connsiteY71" fmla="*/ 586854 h 586854"/>
              <a:gd name="connsiteX72" fmla="*/ 10837903 w 14191815"/>
              <a:gd name="connsiteY72" fmla="*/ 0 h 586854"/>
              <a:gd name="connsiteX73" fmla="*/ 10901007 w 14191815"/>
              <a:gd name="connsiteY73" fmla="*/ 0 h 586854"/>
              <a:gd name="connsiteX74" fmla="*/ 10901007 w 14191815"/>
              <a:gd name="connsiteY74" fmla="*/ 586854 h 586854"/>
              <a:gd name="connsiteX75" fmla="*/ 10837903 w 14191815"/>
              <a:gd name="connsiteY75" fmla="*/ 586854 h 586854"/>
              <a:gd name="connsiteX76" fmla="*/ 10672994 w 14191815"/>
              <a:gd name="connsiteY76" fmla="*/ 0 h 586854"/>
              <a:gd name="connsiteX77" fmla="*/ 10736098 w 14191815"/>
              <a:gd name="connsiteY77" fmla="*/ 0 h 586854"/>
              <a:gd name="connsiteX78" fmla="*/ 10736098 w 14191815"/>
              <a:gd name="connsiteY78" fmla="*/ 586854 h 586854"/>
              <a:gd name="connsiteX79" fmla="*/ 10672994 w 14191815"/>
              <a:gd name="connsiteY79" fmla="*/ 586854 h 586854"/>
              <a:gd name="connsiteX80" fmla="*/ 10504095 w 14191815"/>
              <a:gd name="connsiteY80" fmla="*/ 0 h 586854"/>
              <a:gd name="connsiteX81" fmla="*/ 10567199 w 14191815"/>
              <a:gd name="connsiteY81" fmla="*/ 0 h 586854"/>
              <a:gd name="connsiteX82" fmla="*/ 10567199 w 14191815"/>
              <a:gd name="connsiteY82" fmla="*/ 586854 h 586854"/>
              <a:gd name="connsiteX83" fmla="*/ 10504095 w 14191815"/>
              <a:gd name="connsiteY83" fmla="*/ 586854 h 586854"/>
              <a:gd name="connsiteX84" fmla="*/ 10335802 w 14191815"/>
              <a:gd name="connsiteY84" fmla="*/ 0 h 586854"/>
              <a:gd name="connsiteX85" fmla="*/ 10398906 w 14191815"/>
              <a:gd name="connsiteY85" fmla="*/ 0 h 586854"/>
              <a:gd name="connsiteX86" fmla="*/ 10398906 w 14191815"/>
              <a:gd name="connsiteY86" fmla="*/ 586854 h 586854"/>
              <a:gd name="connsiteX87" fmla="*/ 10335802 w 14191815"/>
              <a:gd name="connsiteY87" fmla="*/ 586854 h 586854"/>
              <a:gd name="connsiteX88" fmla="*/ 10168898 w 14191815"/>
              <a:gd name="connsiteY88" fmla="*/ 0 h 586854"/>
              <a:gd name="connsiteX89" fmla="*/ 10232002 w 14191815"/>
              <a:gd name="connsiteY89" fmla="*/ 0 h 586854"/>
              <a:gd name="connsiteX90" fmla="*/ 10232002 w 14191815"/>
              <a:gd name="connsiteY90" fmla="*/ 586854 h 586854"/>
              <a:gd name="connsiteX91" fmla="*/ 10168898 w 14191815"/>
              <a:gd name="connsiteY91" fmla="*/ 586854 h 586854"/>
              <a:gd name="connsiteX92" fmla="*/ 10001994 w 14191815"/>
              <a:gd name="connsiteY92" fmla="*/ 0 h 586854"/>
              <a:gd name="connsiteX93" fmla="*/ 10065098 w 14191815"/>
              <a:gd name="connsiteY93" fmla="*/ 0 h 586854"/>
              <a:gd name="connsiteX94" fmla="*/ 10065098 w 14191815"/>
              <a:gd name="connsiteY94" fmla="*/ 586854 h 586854"/>
              <a:gd name="connsiteX95" fmla="*/ 10001994 w 14191815"/>
              <a:gd name="connsiteY95" fmla="*/ 586854 h 586854"/>
              <a:gd name="connsiteX96" fmla="*/ 9835090 w 14191815"/>
              <a:gd name="connsiteY96" fmla="*/ 0 h 586854"/>
              <a:gd name="connsiteX97" fmla="*/ 9898194 w 14191815"/>
              <a:gd name="connsiteY97" fmla="*/ 0 h 586854"/>
              <a:gd name="connsiteX98" fmla="*/ 9898194 w 14191815"/>
              <a:gd name="connsiteY98" fmla="*/ 586854 h 586854"/>
              <a:gd name="connsiteX99" fmla="*/ 9835090 w 14191815"/>
              <a:gd name="connsiteY99" fmla="*/ 586854 h 586854"/>
              <a:gd name="connsiteX100" fmla="*/ 9670181 w 14191815"/>
              <a:gd name="connsiteY100" fmla="*/ 0 h 586854"/>
              <a:gd name="connsiteX101" fmla="*/ 9733285 w 14191815"/>
              <a:gd name="connsiteY101" fmla="*/ 0 h 586854"/>
              <a:gd name="connsiteX102" fmla="*/ 9733285 w 14191815"/>
              <a:gd name="connsiteY102" fmla="*/ 586854 h 586854"/>
              <a:gd name="connsiteX103" fmla="*/ 9670181 w 14191815"/>
              <a:gd name="connsiteY103" fmla="*/ 586854 h 586854"/>
              <a:gd name="connsiteX104" fmla="*/ 9505272 w 14191815"/>
              <a:gd name="connsiteY104" fmla="*/ 0 h 586854"/>
              <a:gd name="connsiteX105" fmla="*/ 9568376 w 14191815"/>
              <a:gd name="connsiteY105" fmla="*/ 0 h 586854"/>
              <a:gd name="connsiteX106" fmla="*/ 9568376 w 14191815"/>
              <a:gd name="connsiteY106" fmla="*/ 586854 h 586854"/>
              <a:gd name="connsiteX107" fmla="*/ 9505272 w 14191815"/>
              <a:gd name="connsiteY107" fmla="*/ 586854 h 586854"/>
              <a:gd name="connsiteX108" fmla="*/ 9336373 w 14191815"/>
              <a:gd name="connsiteY108" fmla="*/ 0 h 586854"/>
              <a:gd name="connsiteX109" fmla="*/ 9399477 w 14191815"/>
              <a:gd name="connsiteY109" fmla="*/ 0 h 586854"/>
              <a:gd name="connsiteX110" fmla="*/ 9399477 w 14191815"/>
              <a:gd name="connsiteY110" fmla="*/ 586854 h 586854"/>
              <a:gd name="connsiteX111" fmla="*/ 9336373 w 14191815"/>
              <a:gd name="connsiteY111" fmla="*/ 586854 h 586854"/>
              <a:gd name="connsiteX112" fmla="*/ 9168080 w 14191815"/>
              <a:gd name="connsiteY112" fmla="*/ 0 h 586854"/>
              <a:gd name="connsiteX113" fmla="*/ 9231184 w 14191815"/>
              <a:gd name="connsiteY113" fmla="*/ 0 h 586854"/>
              <a:gd name="connsiteX114" fmla="*/ 9231184 w 14191815"/>
              <a:gd name="connsiteY114" fmla="*/ 586854 h 586854"/>
              <a:gd name="connsiteX115" fmla="*/ 9168080 w 14191815"/>
              <a:gd name="connsiteY115" fmla="*/ 586854 h 586854"/>
              <a:gd name="connsiteX116" fmla="*/ 9001176 w 14191815"/>
              <a:gd name="connsiteY116" fmla="*/ 0 h 586854"/>
              <a:gd name="connsiteX117" fmla="*/ 9064280 w 14191815"/>
              <a:gd name="connsiteY117" fmla="*/ 0 h 586854"/>
              <a:gd name="connsiteX118" fmla="*/ 9064280 w 14191815"/>
              <a:gd name="connsiteY118" fmla="*/ 586854 h 586854"/>
              <a:gd name="connsiteX119" fmla="*/ 9001176 w 14191815"/>
              <a:gd name="connsiteY119" fmla="*/ 586854 h 586854"/>
              <a:gd name="connsiteX120" fmla="*/ 8834272 w 14191815"/>
              <a:gd name="connsiteY120" fmla="*/ 0 h 586854"/>
              <a:gd name="connsiteX121" fmla="*/ 8897376 w 14191815"/>
              <a:gd name="connsiteY121" fmla="*/ 0 h 586854"/>
              <a:gd name="connsiteX122" fmla="*/ 8897376 w 14191815"/>
              <a:gd name="connsiteY122" fmla="*/ 586854 h 586854"/>
              <a:gd name="connsiteX123" fmla="*/ 8834272 w 14191815"/>
              <a:gd name="connsiteY123" fmla="*/ 586854 h 586854"/>
              <a:gd name="connsiteX124" fmla="*/ 8667368 w 14191815"/>
              <a:gd name="connsiteY124" fmla="*/ 0 h 586854"/>
              <a:gd name="connsiteX125" fmla="*/ 8730472 w 14191815"/>
              <a:gd name="connsiteY125" fmla="*/ 0 h 586854"/>
              <a:gd name="connsiteX126" fmla="*/ 8730472 w 14191815"/>
              <a:gd name="connsiteY126" fmla="*/ 586854 h 586854"/>
              <a:gd name="connsiteX127" fmla="*/ 8667368 w 14191815"/>
              <a:gd name="connsiteY127" fmla="*/ 586854 h 586854"/>
              <a:gd name="connsiteX128" fmla="*/ 8500464 w 14191815"/>
              <a:gd name="connsiteY128" fmla="*/ 0 h 586854"/>
              <a:gd name="connsiteX129" fmla="*/ 8563568 w 14191815"/>
              <a:gd name="connsiteY129" fmla="*/ 0 h 586854"/>
              <a:gd name="connsiteX130" fmla="*/ 8563568 w 14191815"/>
              <a:gd name="connsiteY130" fmla="*/ 586854 h 586854"/>
              <a:gd name="connsiteX131" fmla="*/ 8500464 w 14191815"/>
              <a:gd name="connsiteY131" fmla="*/ 586854 h 586854"/>
              <a:gd name="connsiteX132" fmla="*/ 8335555 w 14191815"/>
              <a:gd name="connsiteY132" fmla="*/ 0 h 586854"/>
              <a:gd name="connsiteX133" fmla="*/ 8398659 w 14191815"/>
              <a:gd name="connsiteY133" fmla="*/ 0 h 586854"/>
              <a:gd name="connsiteX134" fmla="*/ 8398659 w 14191815"/>
              <a:gd name="connsiteY134" fmla="*/ 586854 h 586854"/>
              <a:gd name="connsiteX135" fmla="*/ 8335555 w 14191815"/>
              <a:gd name="connsiteY135" fmla="*/ 586854 h 586854"/>
              <a:gd name="connsiteX136" fmla="*/ 8166656 w 14191815"/>
              <a:gd name="connsiteY136" fmla="*/ 0 h 586854"/>
              <a:gd name="connsiteX137" fmla="*/ 8229760 w 14191815"/>
              <a:gd name="connsiteY137" fmla="*/ 0 h 586854"/>
              <a:gd name="connsiteX138" fmla="*/ 8229760 w 14191815"/>
              <a:gd name="connsiteY138" fmla="*/ 586854 h 586854"/>
              <a:gd name="connsiteX139" fmla="*/ 8166656 w 14191815"/>
              <a:gd name="connsiteY139" fmla="*/ 586854 h 586854"/>
              <a:gd name="connsiteX140" fmla="*/ 7998363 w 14191815"/>
              <a:gd name="connsiteY140" fmla="*/ 0 h 586854"/>
              <a:gd name="connsiteX141" fmla="*/ 8061467 w 14191815"/>
              <a:gd name="connsiteY141" fmla="*/ 0 h 586854"/>
              <a:gd name="connsiteX142" fmla="*/ 8061467 w 14191815"/>
              <a:gd name="connsiteY142" fmla="*/ 586854 h 586854"/>
              <a:gd name="connsiteX143" fmla="*/ 7998363 w 14191815"/>
              <a:gd name="connsiteY143" fmla="*/ 586854 h 586854"/>
              <a:gd name="connsiteX144" fmla="*/ 7831459 w 14191815"/>
              <a:gd name="connsiteY144" fmla="*/ 0 h 586854"/>
              <a:gd name="connsiteX145" fmla="*/ 7894563 w 14191815"/>
              <a:gd name="connsiteY145" fmla="*/ 0 h 586854"/>
              <a:gd name="connsiteX146" fmla="*/ 7894563 w 14191815"/>
              <a:gd name="connsiteY146" fmla="*/ 586854 h 586854"/>
              <a:gd name="connsiteX147" fmla="*/ 7831459 w 14191815"/>
              <a:gd name="connsiteY147" fmla="*/ 586854 h 586854"/>
              <a:gd name="connsiteX148" fmla="*/ 7664555 w 14191815"/>
              <a:gd name="connsiteY148" fmla="*/ 0 h 586854"/>
              <a:gd name="connsiteX149" fmla="*/ 7727659 w 14191815"/>
              <a:gd name="connsiteY149" fmla="*/ 0 h 586854"/>
              <a:gd name="connsiteX150" fmla="*/ 7727659 w 14191815"/>
              <a:gd name="connsiteY150" fmla="*/ 586854 h 586854"/>
              <a:gd name="connsiteX151" fmla="*/ 7664555 w 14191815"/>
              <a:gd name="connsiteY151" fmla="*/ 586854 h 586854"/>
              <a:gd name="connsiteX152" fmla="*/ 7497651 w 14191815"/>
              <a:gd name="connsiteY152" fmla="*/ 0 h 586854"/>
              <a:gd name="connsiteX153" fmla="*/ 7560755 w 14191815"/>
              <a:gd name="connsiteY153" fmla="*/ 0 h 586854"/>
              <a:gd name="connsiteX154" fmla="*/ 7560755 w 14191815"/>
              <a:gd name="connsiteY154" fmla="*/ 586854 h 586854"/>
              <a:gd name="connsiteX155" fmla="*/ 7497651 w 14191815"/>
              <a:gd name="connsiteY155" fmla="*/ 586854 h 586854"/>
              <a:gd name="connsiteX156" fmla="*/ 7334737 w 14191815"/>
              <a:gd name="connsiteY156" fmla="*/ 0 h 586854"/>
              <a:gd name="connsiteX157" fmla="*/ 7397841 w 14191815"/>
              <a:gd name="connsiteY157" fmla="*/ 0 h 586854"/>
              <a:gd name="connsiteX158" fmla="*/ 7397841 w 14191815"/>
              <a:gd name="connsiteY158" fmla="*/ 586854 h 586854"/>
              <a:gd name="connsiteX159" fmla="*/ 7334737 w 14191815"/>
              <a:gd name="connsiteY159" fmla="*/ 586854 h 586854"/>
              <a:gd name="connsiteX160" fmla="*/ 7169828 w 14191815"/>
              <a:gd name="connsiteY160" fmla="*/ 0 h 586854"/>
              <a:gd name="connsiteX161" fmla="*/ 7232932 w 14191815"/>
              <a:gd name="connsiteY161" fmla="*/ 0 h 586854"/>
              <a:gd name="connsiteX162" fmla="*/ 7232932 w 14191815"/>
              <a:gd name="connsiteY162" fmla="*/ 586854 h 586854"/>
              <a:gd name="connsiteX163" fmla="*/ 7169828 w 14191815"/>
              <a:gd name="connsiteY163" fmla="*/ 586854 h 586854"/>
              <a:gd name="connsiteX164" fmla="*/ 7000929 w 14191815"/>
              <a:gd name="connsiteY164" fmla="*/ 0 h 586854"/>
              <a:gd name="connsiteX165" fmla="*/ 7064033 w 14191815"/>
              <a:gd name="connsiteY165" fmla="*/ 0 h 586854"/>
              <a:gd name="connsiteX166" fmla="*/ 7064033 w 14191815"/>
              <a:gd name="connsiteY166" fmla="*/ 586854 h 586854"/>
              <a:gd name="connsiteX167" fmla="*/ 7000929 w 14191815"/>
              <a:gd name="connsiteY167" fmla="*/ 586854 h 586854"/>
              <a:gd name="connsiteX168" fmla="*/ 6832636 w 14191815"/>
              <a:gd name="connsiteY168" fmla="*/ 0 h 586854"/>
              <a:gd name="connsiteX169" fmla="*/ 6895740 w 14191815"/>
              <a:gd name="connsiteY169" fmla="*/ 0 h 586854"/>
              <a:gd name="connsiteX170" fmla="*/ 6895740 w 14191815"/>
              <a:gd name="connsiteY170" fmla="*/ 586854 h 586854"/>
              <a:gd name="connsiteX171" fmla="*/ 6832636 w 14191815"/>
              <a:gd name="connsiteY171" fmla="*/ 586854 h 586854"/>
              <a:gd name="connsiteX172" fmla="*/ 6665732 w 14191815"/>
              <a:gd name="connsiteY172" fmla="*/ 0 h 586854"/>
              <a:gd name="connsiteX173" fmla="*/ 6728836 w 14191815"/>
              <a:gd name="connsiteY173" fmla="*/ 0 h 586854"/>
              <a:gd name="connsiteX174" fmla="*/ 6728836 w 14191815"/>
              <a:gd name="connsiteY174" fmla="*/ 586854 h 586854"/>
              <a:gd name="connsiteX175" fmla="*/ 6665732 w 14191815"/>
              <a:gd name="connsiteY175" fmla="*/ 586854 h 586854"/>
              <a:gd name="connsiteX176" fmla="*/ 6498828 w 14191815"/>
              <a:gd name="connsiteY176" fmla="*/ 0 h 586854"/>
              <a:gd name="connsiteX177" fmla="*/ 6561932 w 14191815"/>
              <a:gd name="connsiteY177" fmla="*/ 0 h 586854"/>
              <a:gd name="connsiteX178" fmla="*/ 6561932 w 14191815"/>
              <a:gd name="connsiteY178" fmla="*/ 586854 h 586854"/>
              <a:gd name="connsiteX179" fmla="*/ 6498828 w 14191815"/>
              <a:gd name="connsiteY179" fmla="*/ 586854 h 586854"/>
              <a:gd name="connsiteX180" fmla="*/ 6331924 w 14191815"/>
              <a:gd name="connsiteY180" fmla="*/ 0 h 586854"/>
              <a:gd name="connsiteX181" fmla="*/ 6395028 w 14191815"/>
              <a:gd name="connsiteY181" fmla="*/ 0 h 586854"/>
              <a:gd name="connsiteX182" fmla="*/ 6395028 w 14191815"/>
              <a:gd name="connsiteY182" fmla="*/ 586854 h 586854"/>
              <a:gd name="connsiteX183" fmla="*/ 6331924 w 14191815"/>
              <a:gd name="connsiteY183" fmla="*/ 586854 h 586854"/>
              <a:gd name="connsiteX184" fmla="*/ 6167018 w 14191815"/>
              <a:gd name="connsiteY184" fmla="*/ 0 h 586854"/>
              <a:gd name="connsiteX185" fmla="*/ 6230122 w 14191815"/>
              <a:gd name="connsiteY185" fmla="*/ 0 h 586854"/>
              <a:gd name="connsiteX186" fmla="*/ 6230122 w 14191815"/>
              <a:gd name="connsiteY186" fmla="*/ 586854 h 586854"/>
              <a:gd name="connsiteX187" fmla="*/ 6167018 w 14191815"/>
              <a:gd name="connsiteY187" fmla="*/ 586854 h 586854"/>
              <a:gd name="connsiteX188" fmla="*/ 6002110 w 14191815"/>
              <a:gd name="connsiteY188" fmla="*/ 0 h 586854"/>
              <a:gd name="connsiteX189" fmla="*/ 6065214 w 14191815"/>
              <a:gd name="connsiteY189" fmla="*/ 0 h 586854"/>
              <a:gd name="connsiteX190" fmla="*/ 6065214 w 14191815"/>
              <a:gd name="connsiteY190" fmla="*/ 586854 h 586854"/>
              <a:gd name="connsiteX191" fmla="*/ 6002110 w 14191815"/>
              <a:gd name="connsiteY191" fmla="*/ 586854 h 586854"/>
              <a:gd name="connsiteX192" fmla="*/ 5833207 w 14191815"/>
              <a:gd name="connsiteY192" fmla="*/ 0 h 586854"/>
              <a:gd name="connsiteX193" fmla="*/ 5896314 w 14191815"/>
              <a:gd name="connsiteY193" fmla="*/ 0 h 586854"/>
              <a:gd name="connsiteX194" fmla="*/ 5896314 w 14191815"/>
              <a:gd name="connsiteY194" fmla="*/ 586854 h 586854"/>
              <a:gd name="connsiteX195" fmla="*/ 5833207 w 14191815"/>
              <a:gd name="connsiteY195" fmla="*/ 586854 h 586854"/>
              <a:gd name="connsiteX196" fmla="*/ 5664916 w 14191815"/>
              <a:gd name="connsiteY196" fmla="*/ 0 h 586854"/>
              <a:gd name="connsiteX197" fmla="*/ 5728020 w 14191815"/>
              <a:gd name="connsiteY197" fmla="*/ 0 h 586854"/>
              <a:gd name="connsiteX198" fmla="*/ 5728020 w 14191815"/>
              <a:gd name="connsiteY198" fmla="*/ 586854 h 586854"/>
              <a:gd name="connsiteX199" fmla="*/ 5664916 w 14191815"/>
              <a:gd name="connsiteY199" fmla="*/ 586854 h 586854"/>
              <a:gd name="connsiteX200" fmla="*/ 5498015 w 14191815"/>
              <a:gd name="connsiteY200" fmla="*/ 0 h 586854"/>
              <a:gd name="connsiteX201" fmla="*/ 5561119 w 14191815"/>
              <a:gd name="connsiteY201" fmla="*/ 0 h 586854"/>
              <a:gd name="connsiteX202" fmla="*/ 5561119 w 14191815"/>
              <a:gd name="connsiteY202" fmla="*/ 586854 h 586854"/>
              <a:gd name="connsiteX203" fmla="*/ 5498015 w 14191815"/>
              <a:gd name="connsiteY203" fmla="*/ 586854 h 586854"/>
              <a:gd name="connsiteX204" fmla="*/ 5331110 w 14191815"/>
              <a:gd name="connsiteY204" fmla="*/ 0 h 586854"/>
              <a:gd name="connsiteX205" fmla="*/ 5394214 w 14191815"/>
              <a:gd name="connsiteY205" fmla="*/ 0 h 586854"/>
              <a:gd name="connsiteX206" fmla="*/ 5394214 w 14191815"/>
              <a:gd name="connsiteY206" fmla="*/ 586854 h 586854"/>
              <a:gd name="connsiteX207" fmla="*/ 5331110 w 14191815"/>
              <a:gd name="connsiteY207" fmla="*/ 586854 h 586854"/>
              <a:gd name="connsiteX208" fmla="*/ 5164205 w 14191815"/>
              <a:gd name="connsiteY208" fmla="*/ 0 h 586854"/>
              <a:gd name="connsiteX209" fmla="*/ 5227309 w 14191815"/>
              <a:gd name="connsiteY209" fmla="*/ 0 h 586854"/>
              <a:gd name="connsiteX210" fmla="*/ 5227309 w 14191815"/>
              <a:gd name="connsiteY210" fmla="*/ 586854 h 586854"/>
              <a:gd name="connsiteX211" fmla="*/ 5164205 w 14191815"/>
              <a:gd name="connsiteY211" fmla="*/ 586854 h 586854"/>
              <a:gd name="connsiteX212" fmla="*/ 4997303 w 14191815"/>
              <a:gd name="connsiteY212" fmla="*/ 0 h 586854"/>
              <a:gd name="connsiteX213" fmla="*/ 5060405 w 14191815"/>
              <a:gd name="connsiteY213" fmla="*/ 0 h 586854"/>
              <a:gd name="connsiteX214" fmla="*/ 5060405 w 14191815"/>
              <a:gd name="connsiteY214" fmla="*/ 586854 h 586854"/>
              <a:gd name="connsiteX215" fmla="*/ 4997303 w 14191815"/>
              <a:gd name="connsiteY215" fmla="*/ 586854 h 586854"/>
              <a:gd name="connsiteX216" fmla="*/ 4832392 w 14191815"/>
              <a:gd name="connsiteY216" fmla="*/ 0 h 586854"/>
              <a:gd name="connsiteX217" fmla="*/ 4895496 w 14191815"/>
              <a:gd name="connsiteY217" fmla="*/ 0 h 586854"/>
              <a:gd name="connsiteX218" fmla="*/ 4895496 w 14191815"/>
              <a:gd name="connsiteY218" fmla="*/ 586854 h 586854"/>
              <a:gd name="connsiteX219" fmla="*/ 4832392 w 14191815"/>
              <a:gd name="connsiteY219" fmla="*/ 586854 h 586854"/>
              <a:gd name="connsiteX220" fmla="*/ 4663493 w 14191815"/>
              <a:gd name="connsiteY220" fmla="*/ 0 h 586854"/>
              <a:gd name="connsiteX221" fmla="*/ 4726597 w 14191815"/>
              <a:gd name="connsiteY221" fmla="*/ 0 h 586854"/>
              <a:gd name="connsiteX222" fmla="*/ 4726597 w 14191815"/>
              <a:gd name="connsiteY222" fmla="*/ 586854 h 586854"/>
              <a:gd name="connsiteX223" fmla="*/ 4663493 w 14191815"/>
              <a:gd name="connsiteY223" fmla="*/ 586854 h 586854"/>
              <a:gd name="connsiteX224" fmla="*/ 4495200 w 14191815"/>
              <a:gd name="connsiteY224" fmla="*/ 0 h 586854"/>
              <a:gd name="connsiteX225" fmla="*/ 4558304 w 14191815"/>
              <a:gd name="connsiteY225" fmla="*/ 0 h 586854"/>
              <a:gd name="connsiteX226" fmla="*/ 4558304 w 14191815"/>
              <a:gd name="connsiteY226" fmla="*/ 586854 h 586854"/>
              <a:gd name="connsiteX227" fmla="*/ 4495200 w 14191815"/>
              <a:gd name="connsiteY227" fmla="*/ 586854 h 586854"/>
              <a:gd name="connsiteX228" fmla="*/ 4328295 w 14191815"/>
              <a:gd name="connsiteY228" fmla="*/ 0 h 586854"/>
              <a:gd name="connsiteX229" fmla="*/ 4391399 w 14191815"/>
              <a:gd name="connsiteY229" fmla="*/ 0 h 586854"/>
              <a:gd name="connsiteX230" fmla="*/ 4391399 w 14191815"/>
              <a:gd name="connsiteY230" fmla="*/ 586854 h 586854"/>
              <a:gd name="connsiteX231" fmla="*/ 4328295 w 14191815"/>
              <a:gd name="connsiteY231" fmla="*/ 586854 h 586854"/>
              <a:gd name="connsiteX232" fmla="*/ 4161390 w 14191815"/>
              <a:gd name="connsiteY232" fmla="*/ 0 h 586854"/>
              <a:gd name="connsiteX233" fmla="*/ 4224494 w 14191815"/>
              <a:gd name="connsiteY233" fmla="*/ 0 h 586854"/>
              <a:gd name="connsiteX234" fmla="*/ 4224494 w 14191815"/>
              <a:gd name="connsiteY234" fmla="*/ 586854 h 586854"/>
              <a:gd name="connsiteX235" fmla="*/ 4161390 w 14191815"/>
              <a:gd name="connsiteY235" fmla="*/ 586854 h 586854"/>
              <a:gd name="connsiteX236" fmla="*/ 3994485 w 14191815"/>
              <a:gd name="connsiteY236" fmla="*/ 0 h 586854"/>
              <a:gd name="connsiteX237" fmla="*/ 4057589 w 14191815"/>
              <a:gd name="connsiteY237" fmla="*/ 0 h 586854"/>
              <a:gd name="connsiteX238" fmla="*/ 4057589 w 14191815"/>
              <a:gd name="connsiteY238" fmla="*/ 586854 h 586854"/>
              <a:gd name="connsiteX239" fmla="*/ 3994485 w 14191815"/>
              <a:gd name="connsiteY239" fmla="*/ 586854 h 586854"/>
              <a:gd name="connsiteX240" fmla="*/ 3830443 w 14191815"/>
              <a:gd name="connsiteY240" fmla="*/ 0 h 586854"/>
              <a:gd name="connsiteX241" fmla="*/ 3893548 w 14191815"/>
              <a:gd name="connsiteY241" fmla="*/ 0 h 586854"/>
              <a:gd name="connsiteX242" fmla="*/ 3893548 w 14191815"/>
              <a:gd name="connsiteY242" fmla="*/ 586854 h 586854"/>
              <a:gd name="connsiteX243" fmla="*/ 3830443 w 14191815"/>
              <a:gd name="connsiteY243" fmla="*/ 586854 h 586854"/>
              <a:gd name="connsiteX244" fmla="*/ 3665534 w 14191815"/>
              <a:gd name="connsiteY244" fmla="*/ 0 h 586854"/>
              <a:gd name="connsiteX245" fmla="*/ 3728639 w 14191815"/>
              <a:gd name="connsiteY245" fmla="*/ 0 h 586854"/>
              <a:gd name="connsiteX246" fmla="*/ 3728639 w 14191815"/>
              <a:gd name="connsiteY246" fmla="*/ 586854 h 586854"/>
              <a:gd name="connsiteX247" fmla="*/ 3665534 w 14191815"/>
              <a:gd name="connsiteY247" fmla="*/ 586854 h 586854"/>
              <a:gd name="connsiteX248" fmla="*/ 3496636 w 14191815"/>
              <a:gd name="connsiteY248" fmla="*/ 0 h 586854"/>
              <a:gd name="connsiteX249" fmla="*/ 3559740 w 14191815"/>
              <a:gd name="connsiteY249" fmla="*/ 0 h 586854"/>
              <a:gd name="connsiteX250" fmla="*/ 3559740 w 14191815"/>
              <a:gd name="connsiteY250" fmla="*/ 586854 h 586854"/>
              <a:gd name="connsiteX251" fmla="*/ 3496636 w 14191815"/>
              <a:gd name="connsiteY251" fmla="*/ 586854 h 586854"/>
              <a:gd name="connsiteX252" fmla="*/ 3328344 w 14191815"/>
              <a:gd name="connsiteY252" fmla="*/ 0 h 586854"/>
              <a:gd name="connsiteX253" fmla="*/ 3391448 w 14191815"/>
              <a:gd name="connsiteY253" fmla="*/ 0 h 586854"/>
              <a:gd name="connsiteX254" fmla="*/ 3391448 w 14191815"/>
              <a:gd name="connsiteY254" fmla="*/ 586854 h 586854"/>
              <a:gd name="connsiteX255" fmla="*/ 3328344 w 14191815"/>
              <a:gd name="connsiteY255" fmla="*/ 586854 h 586854"/>
              <a:gd name="connsiteX256" fmla="*/ 3161440 w 14191815"/>
              <a:gd name="connsiteY256" fmla="*/ 0 h 586854"/>
              <a:gd name="connsiteX257" fmla="*/ 3224544 w 14191815"/>
              <a:gd name="connsiteY257" fmla="*/ 0 h 586854"/>
              <a:gd name="connsiteX258" fmla="*/ 3224544 w 14191815"/>
              <a:gd name="connsiteY258" fmla="*/ 586854 h 586854"/>
              <a:gd name="connsiteX259" fmla="*/ 3161440 w 14191815"/>
              <a:gd name="connsiteY259" fmla="*/ 586854 h 586854"/>
              <a:gd name="connsiteX260" fmla="*/ 2994536 w 14191815"/>
              <a:gd name="connsiteY260" fmla="*/ 0 h 586854"/>
              <a:gd name="connsiteX261" fmla="*/ 3057640 w 14191815"/>
              <a:gd name="connsiteY261" fmla="*/ 0 h 586854"/>
              <a:gd name="connsiteX262" fmla="*/ 3057640 w 14191815"/>
              <a:gd name="connsiteY262" fmla="*/ 586854 h 586854"/>
              <a:gd name="connsiteX263" fmla="*/ 2994536 w 14191815"/>
              <a:gd name="connsiteY263" fmla="*/ 586854 h 586854"/>
              <a:gd name="connsiteX264" fmla="*/ 2827632 w 14191815"/>
              <a:gd name="connsiteY264" fmla="*/ 0 h 586854"/>
              <a:gd name="connsiteX265" fmla="*/ 2890736 w 14191815"/>
              <a:gd name="connsiteY265" fmla="*/ 0 h 586854"/>
              <a:gd name="connsiteX266" fmla="*/ 2890736 w 14191815"/>
              <a:gd name="connsiteY266" fmla="*/ 586854 h 586854"/>
              <a:gd name="connsiteX267" fmla="*/ 2827632 w 14191815"/>
              <a:gd name="connsiteY267" fmla="*/ 586854 h 586854"/>
              <a:gd name="connsiteX268" fmla="*/ 2662723 w 14191815"/>
              <a:gd name="connsiteY268" fmla="*/ 0 h 586854"/>
              <a:gd name="connsiteX269" fmla="*/ 2725827 w 14191815"/>
              <a:gd name="connsiteY269" fmla="*/ 0 h 586854"/>
              <a:gd name="connsiteX270" fmla="*/ 2725827 w 14191815"/>
              <a:gd name="connsiteY270" fmla="*/ 586854 h 586854"/>
              <a:gd name="connsiteX271" fmla="*/ 2662723 w 14191815"/>
              <a:gd name="connsiteY271" fmla="*/ 586854 h 586854"/>
              <a:gd name="connsiteX272" fmla="*/ 2497815 w 14191815"/>
              <a:gd name="connsiteY272" fmla="*/ 0 h 586854"/>
              <a:gd name="connsiteX273" fmla="*/ 2560918 w 14191815"/>
              <a:gd name="connsiteY273" fmla="*/ 0 h 586854"/>
              <a:gd name="connsiteX274" fmla="*/ 2560918 w 14191815"/>
              <a:gd name="connsiteY274" fmla="*/ 586854 h 586854"/>
              <a:gd name="connsiteX275" fmla="*/ 2497815 w 14191815"/>
              <a:gd name="connsiteY275" fmla="*/ 586854 h 586854"/>
              <a:gd name="connsiteX276" fmla="*/ 2328916 w 14191815"/>
              <a:gd name="connsiteY276" fmla="*/ 0 h 586854"/>
              <a:gd name="connsiteX277" fmla="*/ 2392019 w 14191815"/>
              <a:gd name="connsiteY277" fmla="*/ 0 h 586854"/>
              <a:gd name="connsiteX278" fmla="*/ 2392019 w 14191815"/>
              <a:gd name="connsiteY278" fmla="*/ 586854 h 586854"/>
              <a:gd name="connsiteX279" fmla="*/ 2328916 w 14191815"/>
              <a:gd name="connsiteY279" fmla="*/ 586854 h 586854"/>
              <a:gd name="connsiteX280" fmla="*/ 2160623 w 14191815"/>
              <a:gd name="connsiteY280" fmla="*/ 0 h 586854"/>
              <a:gd name="connsiteX281" fmla="*/ 2223726 w 14191815"/>
              <a:gd name="connsiteY281" fmla="*/ 0 h 586854"/>
              <a:gd name="connsiteX282" fmla="*/ 2223726 w 14191815"/>
              <a:gd name="connsiteY282" fmla="*/ 586854 h 586854"/>
              <a:gd name="connsiteX283" fmla="*/ 2160623 w 14191815"/>
              <a:gd name="connsiteY283" fmla="*/ 586854 h 586854"/>
              <a:gd name="connsiteX284" fmla="*/ 1993720 w 14191815"/>
              <a:gd name="connsiteY284" fmla="*/ 0 h 586854"/>
              <a:gd name="connsiteX285" fmla="*/ 2056823 w 14191815"/>
              <a:gd name="connsiteY285" fmla="*/ 0 h 586854"/>
              <a:gd name="connsiteX286" fmla="*/ 2056823 w 14191815"/>
              <a:gd name="connsiteY286" fmla="*/ 586854 h 586854"/>
              <a:gd name="connsiteX287" fmla="*/ 1993720 w 14191815"/>
              <a:gd name="connsiteY287" fmla="*/ 586854 h 586854"/>
              <a:gd name="connsiteX288" fmla="*/ 1826817 w 14191815"/>
              <a:gd name="connsiteY288" fmla="*/ 0 h 586854"/>
              <a:gd name="connsiteX289" fmla="*/ 1889921 w 14191815"/>
              <a:gd name="connsiteY289" fmla="*/ 0 h 586854"/>
              <a:gd name="connsiteX290" fmla="*/ 1889921 w 14191815"/>
              <a:gd name="connsiteY290" fmla="*/ 586854 h 586854"/>
              <a:gd name="connsiteX291" fmla="*/ 1826817 w 14191815"/>
              <a:gd name="connsiteY291" fmla="*/ 586854 h 586854"/>
              <a:gd name="connsiteX292" fmla="*/ 1659913 w 14191815"/>
              <a:gd name="connsiteY292" fmla="*/ 0 h 586854"/>
              <a:gd name="connsiteX293" fmla="*/ 1723016 w 14191815"/>
              <a:gd name="connsiteY293" fmla="*/ 0 h 586854"/>
              <a:gd name="connsiteX294" fmla="*/ 1723016 w 14191815"/>
              <a:gd name="connsiteY294" fmla="*/ 586854 h 586854"/>
              <a:gd name="connsiteX295" fmla="*/ 1659913 w 14191815"/>
              <a:gd name="connsiteY295" fmla="*/ 586854 h 586854"/>
              <a:gd name="connsiteX296" fmla="*/ 1493008 w 14191815"/>
              <a:gd name="connsiteY296" fmla="*/ 0 h 586854"/>
              <a:gd name="connsiteX297" fmla="*/ 1556114 w 14191815"/>
              <a:gd name="connsiteY297" fmla="*/ 0 h 586854"/>
              <a:gd name="connsiteX298" fmla="*/ 1556114 w 14191815"/>
              <a:gd name="connsiteY298" fmla="*/ 586854 h 586854"/>
              <a:gd name="connsiteX299" fmla="*/ 1493008 w 14191815"/>
              <a:gd name="connsiteY299" fmla="*/ 586854 h 586854"/>
              <a:gd name="connsiteX300" fmla="*/ 1328099 w 14191815"/>
              <a:gd name="connsiteY300" fmla="*/ 0 h 586854"/>
              <a:gd name="connsiteX301" fmla="*/ 1391204 w 14191815"/>
              <a:gd name="connsiteY301" fmla="*/ 0 h 586854"/>
              <a:gd name="connsiteX302" fmla="*/ 1391204 w 14191815"/>
              <a:gd name="connsiteY302" fmla="*/ 586854 h 586854"/>
              <a:gd name="connsiteX303" fmla="*/ 1328099 w 14191815"/>
              <a:gd name="connsiteY303" fmla="*/ 586854 h 586854"/>
              <a:gd name="connsiteX304" fmla="*/ 1159200 w 14191815"/>
              <a:gd name="connsiteY304" fmla="*/ 0 h 586854"/>
              <a:gd name="connsiteX305" fmla="*/ 1222305 w 14191815"/>
              <a:gd name="connsiteY305" fmla="*/ 0 h 586854"/>
              <a:gd name="connsiteX306" fmla="*/ 1222305 w 14191815"/>
              <a:gd name="connsiteY306" fmla="*/ 586854 h 586854"/>
              <a:gd name="connsiteX307" fmla="*/ 1159200 w 14191815"/>
              <a:gd name="connsiteY307" fmla="*/ 586854 h 586854"/>
              <a:gd name="connsiteX308" fmla="*/ 990907 w 14191815"/>
              <a:gd name="connsiteY308" fmla="*/ 0 h 586854"/>
              <a:gd name="connsiteX309" fmla="*/ 1054011 w 14191815"/>
              <a:gd name="connsiteY309" fmla="*/ 0 h 586854"/>
              <a:gd name="connsiteX310" fmla="*/ 1054011 w 14191815"/>
              <a:gd name="connsiteY310" fmla="*/ 586854 h 586854"/>
              <a:gd name="connsiteX311" fmla="*/ 990907 w 14191815"/>
              <a:gd name="connsiteY311" fmla="*/ 586854 h 586854"/>
              <a:gd name="connsiteX312" fmla="*/ 824002 w 14191815"/>
              <a:gd name="connsiteY312" fmla="*/ 0 h 586854"/>
              <a:gd name="connsiteX313" fmla="*/ 887108 w 14191815"/>
              <a:gd name="connsiteY313" fmla="*/ 0 h 586854"/>
              <a:gd name="connsiteX314" fmla="*/ 887108 w 14191815"/>
              <a:gd name="connsiteY314" fmla="*/ 586854 h 586854"/>
              <a:gd name="connsiteX315" fmla="*/ 824002 w 14191815"/>
              <a:gd name="connsiteY315" fmla="*/ 586854 h 586854"/>
              <a:gd name="connsiteX316" fmla="*/ 657101 w 14191815"/>
              <a:gd name="connsiteY316" fmla="*/ 0 h 586854"/>
              <a:gd name="connsiteX317" fmla="*/ 720204 w 14191815"/>
              <a:gd name="connsiteY317" fmla="*/ 0 h 586854"/>
              <a:gd name="connsiteX318" fmla="*/ 720204 w 14191815"/>
              <a:gd name="connsiteY318" fmla="*/ 586854 h 586854"/>
              <a:gd name="connsiteX319" fmla="*/ 657101 w 14191815"/>
              <a:gd name="connsiteY319" fmla="*/ 586854 h 586854"/>
              <a:gd name="connsiteX320" fmla="*/ 490196 w 14191815"/>
              <a:gd name="connsiteY320" fmla="*/ 0 h 586854"/>
              <a:gd name="connsiteX321" fmla="*/ 553300 w 14191815"/>
              <a:gd name="connsiteY321" fmla="*/ 0 h 586854"/>
              <a:gd name="connsiteX322" fmla="*/ 553300 w 14191815"/>
              <a:gd name="connsiteY322" fmla="*/ 586854 h 586854"/>
              <a:gd name="connsiteX323" fmla="*/ 490196 w 14191815"/>
              <a:gd name="connsiteY323" fmla="*/ 586854 h 586854"/>
              <a:gd name="connsiteX324" fmla="*/ 0 w 14191815"/>
              <a:gd name="connsiteY324" fmla="*/ 0 h 586854"/>
              <a:gd name="connsiteX325" fmla="*/ 354843 w 14191815"/>
              <a:gd name="connsiteY325" fmla="*/ 0 h 586854"/>
              <a:gd name="connsiteX326" fmla="*/ 354843 w 14191815"/>
              <a:gd name="connsiteY326" fmla="*/ 586854 h 586854"/>
              <a:gd name="connsiteX327" fmla="*/ 0 w 14191815"/>
              <a:gd name="connsiteY327" fmla="*/ 586854 h 586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</a:cxnLst>
            <a:rect l="l" t="t" r="r" b="b"/>
            <a:pathLst>
              <a:path w="14191815" h="586854">
                <a:moveTo>
                  <a:pt x="13836973" y="0"/>
                </a:moveTo>
                <a:lnTo>
                  <a:pt x="14191815" y="0"/>
                </a:lnTo>
                <a:lnTo>
                  <a:pt x="14191815" y="586854"/>
                </a:lnTo>
                <a:lnTo>
                  <a:pt x="13836973" y="586854"/>
                </a:lnTo>
                <a:close/>
                <a:moveTo>
                  <a:pt x="13672064" y="0"/>
                </a:moveTo>
                <a:lnTo>
                  <a:pt x="13735168" y="0"/>
                </a:lnTo>
                <a:lnTo>
                  <a:pt x="13735168" y="586854"/>
                </a:lnTo>
                <a:lnTo>
                  <a:pt x="13672064" y="586854"/>
                </a:lnTo>
                <a:close/>
                <a:moveTo>
                  <a:pt x="13507155" y="0"/>
                </a:moveTo>
                <a:lnTo>
                  <a:pt x="13570259" y="0"/>
                </a:lnTo>
                <a:lnTo>
                  <a:pt x="13570259" y="586854"/>
                </a:lnTo>
                <a:lnTo>
                  <a:pt x="13507155" y="586854"/>
                </a:lnTo>
                <a:close/>
                <a:moveTo>
                  <a:pt x="13338256" y="0"/>
                </a:moveTo>
                <a:lnTo>
                  <a:pt x="13401360" y="0"/>
                </a:lnTo>
                <a:lnTo>
                  <a:pt x="13401360" y="586854"/>
                </a:lnTo>
                <a:lnTo>
                  <a:pt x="13338256" y="586854"/>
                </a:lnTo>
                <a:close/>
                <a:moveTo>
                  <a:pt x="13169963" y="0"/>
                </a:moveTo>
                <a:lnTo>
                  <a:pt x="13233067" y="0"/>
                </a:lnTo>
                <a:lnTo>
                  <a:pt x="13233067" y="586854"/>
                </a:lnTo>
                <a:lnTo>
                  <a:pt x="13169963" y="586854"/>
                </a:lnTo>
                <a:close/>
                <a:moveTo>
                  <a:pt x="13003059" y="0"/>
                </a:moveTo>
                <a:lnTo>
                  <a:pt x="13066163" y="0"/>
                </a:lnTo>
                <a:lnTo>
                  <a:pt x="13066163" y="586854"/>
                </a:lnTo>
                <a:lnTo>
                  <a:pt x="13003059" y="586854"/>
                </a:lnTo>
                <a:close/>
                <a:moveTo>
                  <a:pt x="12836155" y="0"/>
                </a:moveTo>
                <a:lnTo>
                  <a:pt x="12899259" y="0"/>
                </a:lnTo>
                <a:lnTo>
                  <a:pt x="12899259" y="586854"/>
                </a:lnTo>
                <a:lnTo>
                  <a:pt x="12836155" y="586854"/>
                </a:lnTo>
                <a:close/>
                <a:moveTo>
                  <a:pt x="12669251" y="0"/>
                </a:moveTo>
                <a:lnTo>
                  <a:pt x="12732355" y="0"/>
                </a:lnTo>
                <a:lnTo>
                  <a:pt x="12732355" y="586854"/>
                </a:lnTo>
                <a:lnTo>
                  <a:pt x="12669251" y="586854"/>
                </a:lnTo>
                <a:close/>
                <a:moveTo>
                  <a:pt x="12504342" y="0"/>
                </a:moveTo>
                <a:lnTo>
                  <a:pt x="12567446" y="0"/>
                </a:lnTo>
                <a:lnTo>
                  <a:pt x="12567446" y="586854"/>
                </a:lnTo>
                <a:lnTo>
                  <a:pt x="12504342" y="586854"/>
                </a:lnTo>
                <a:close/>
                <a:moveTo>
                  <a:pt x="12339433" y="0"/>
                </a:moveTo>
                <a:lnTo>
                  <a:pt x="12402537" y="0"/>
                </a:lnTo>
                <a:lnTo>
                  <a:pt x="12402537" y="586854"/>
                </a:lnTo>
                <a:lnTo>
                  <a:pt x="12339433" y="586854"/>
                </a:lnTo>
                <a:close/>
                <a:moveTo>
                  <a:pt x="12170534" y="0"/>
                </a:moveTo>
                <a:lnTo>
                  <a:pt x="12233638" y="0"/>
                </a:lnTo>
                <a:lnTo>
                  <a:pt x="12233638" y="586854"/>
                </a:lnTo>
                <a:lnTo>
                  <a:pt x="12170534" y="586854"/>
                </a:lnTo>
                <a:close/>
                <a:moveTo>
                  <a:pt x="12002241" y="0"/>
                </a:moveTo>
                <a:lnTo>
                  <a:pt x="12065345" y="0"/>
                </a:lnTo>
                <a:lnTo>
                  <a:pt x="12065345" y="586854"/>
                </a:lnTo>
                <a:lnTo>
                  <a:pt x="12002241" y="586854"/>
                </a:lnTo>
                <a:close/>
                <a:moveTo>
                  <a:pt x="11835337" y="0"/>
                </a:moveTo>
                <a:lnTo>
                  <a:pt x="11898441" y="0"/>
                </a:lnTo>
                <a:lnTo>
                  <a:pt x="11898441" y="586854"/>
                </a:lnTo>
                <a:lnTo>
                  <a:pt x="11835337" y="586854"/>
                </a:lnTo>
                <a:close/>
                <a:moveTo>
                  <a:pt x="11668433" y="0"/>
                </a:moveTo>
                <a:lnTo>
                  <a:pt x="11731537" y="0"/>
                </a:lnTo>
                <a:lnTo>
                  <a:pt x="11731537" y="586854"/>
                </a:lnTo>
                <a:lnTo>
                  <a:pt x="11668433" y="586854"/>
                </a:lnTo>
                <a:close/>
                <a:moveTo>
                  <a:pt x="11501529" y="0"/>
                </a:moveTo>
                <a:lnTo>
                  <a:pt x="11564633" y="0"/>
                </a:lnTo>
                <a:lnTo>
                  <a:pt x="11564633" y="586854"/>
                </a:lnTo>
                <a:lnTo>
                  <a:pt x="11501529" y="586854"/>
                </a:lnTo>
                <a:close/>
                <a:moveTo>
                  <a:pt x="11334625" y="0"/>
                </a:moveTo>
                <a:lnTo>
                  <a:pt x="11397729" y="0"/>
                </a:lnTo>
                <a:lnTo>
                  <a:pt x="11397729" y="586854"/>
                </a:lnTo>
                <a:lnTo>
                  <a:pt x="11334625" y="586854"/>
                </a:lnTo>
                <a:close/>
                <a:moveTo>
                  <a:pt x="11169716" y="0"/>
                </a:moveTo>
                <a:lnTo>
                  <a:pt x="11232820" y="0"/>
                </a:lnTo>
                <a:lnTo>
                  <a:pt x="11232820" y="586854"/>
                </a:lnTo>
                <a:lnTo>
                  <a:pt x="11169716" y="586854"/>
                </a:lnTo>
                <a:close/>
                <a:moveTo>
                  <a:pt x="11000817" y="0"/>
                </a:moveTo>
                <a:lnTo>
                  <a:pt x="11063921" y="0"/>
                </a:lnTo>
                <a:lnTo>
                  <a:pt x="11063921" y="586854"/>
                </a:lnTo>
                <a:lnTo>
                  <a:pt x="11000817" y="586854"/>
                </a:lnTo>
                <a:close/>
                <a:moveTo>
                  <a:pt x="10837903" y="0"/>
                </a:moveTo>
                <a:lnTo>
                  <a:pt x="10901007" y="0"/>
                </a:lnTo>
                <a:lnTo>
                  <a:pt x="10901007" y="586854"/>
                </a:lnTo>
                <a:lnTo>
                  <a:pt x="10837903" y="586854"/>
                </a:lnTo>
                <a:close/>
                <a:moveTo>
                  <a:pt x="10672994" y="0"/>
                </a:moveTo>
                <a:lnTo>
                  <a:pt x="10736098" y="0"/>
                </a:lnTo>
                <a:lnTo>
                  <a:pt x="10736098" y="586854"/>
                </a:lnTo>
                <a:lnTo>
                  <a:pt x="10672994" y="586854"/>
                </a:lnTo>
                <a:close/>
                <a:moveTo>
                  <a:pt x="10504095" y="0"/>
                </a:moveTo>
                <a:lnTo>
                  <a:pt x="10567199" y="0"/>
                </a:lnTo>
                <a:lnTo>
                  <a:pt x="10567199" y="586854"/>
                </a:lnTo>
                <a:lnTo>
                  <a:pt x="10504095" y="586854"/>
                </a:lnTo>
                <a:close/>
                <a:moveTo>
                  <a:pt x="10335802" y="0"/>
                </a:moveTo>
                <a:lnTo>
                  <a:pt x="10398906" y="0"/>
                </a:lnTo>
                <a:lnTo>
                  <a:pt x="10398906" y="586854"/>
                </a:lnTo>
                <a:lnTo>
                  <a:pt x="10335802" y="586854"/>
                </a:lnTo>
                <a:close/>
                <a:moveTo>
                  <a:pt x="10168898" y="0"/>
                </a:moveTo>
                <a:lnTo>
                  <a:pt x="10232002" y="0"/>
                </a:lnTo>
                <a:lnTo>
                  <a:pt x="10232002" y="586854"/>
                </a:lnTo>
                <a:lnTo>
                  <a:pt x="10168898" y="586854"/>
                </a:lnTo>
                <a:close/>
                <a:moveTo>
                  <a:pt x="10001994" y="0"/>
                </a:moveTo>
                <a:lnTo>
                  <a:pt x="10065098" y="0"/>
                </a:lnTo>
                <a:lnTo>
                  <a:pt x="10065098" y="586854"/>
                </a:lnTo>
                <a:lnTo>
                  <a:pt x="10001994" y="586854"/>
                </a:lnTo>
                <a:close/>
                <a:moveTo>
                  <a:pt x="9835090" y="0"/>
                </a:moveTo>
                <a:lnTo>
                  <a:pt x="9898194" y="0"/>
                </a:lnTo>
                <a:lnTo>
                  <a:pt x="9898194" y="586854"/>
                </a:lnTo>
                <a:lnTo>
                  <a:pt x="9835090" y="586854"/>
                </a:lnTo>
                <a:close/>
                <a:moveTo>
                  <a:pt x="9670181" y="0"/>
                </a:moveTo>
                <a:lnTo>
                  <a:pt x="9733285" y="0"/>
                </a:lnTo>
                <a:lnTo>
                  <a:pt x="9733285" y="586854"/>
                </a:lnTo>
                <a:lnTo>
                  <a:pt x="9670181" y="586854"/>
                </a:lnTo>
                <a:close/>
                <a:moveTo>
                  <a:pt x="9505272" y="0"/>
                </a:moveTo>
                <a:lnTo>
                  <a:pt x="9568376" y="0"/>
                </a:lnTo>
                <a:lnTo>
                  <a:pt x="9568376" y="586854"/>
                </a:lnTo>
                <a:lnTo>
                  <a:pt x="9505272" y="586854"/>
                </a:lnTo>
                <a:close/>
                <a:moveTo>
                  <a:pt x="9336373" y="0"/>
                </a:moveTo>
                <a:lnTo>
                  <a:pt x="9399477" y="0"/>
                </a:lnTo>
                <a:lnTo>
                  <a:pt x="9399477" y="586854"/>
                </a:lnTo>
                <a:lnTo>
                  <a:pt x="9336373" y="586854"/>
                </a:lnTo>
                <a:close/>
                <a:moveTo>
                  <a:pt x="9168080" y="0"/>
                </a:moveTo>
                <a:lnTo>
                  <a:pt x="9231184" y="0"/>
                </a:lnTo>
                <a:lnTo>
                  <a:pt x="9231184" y="586854"/>
                </a:lnTo>
                <a:lnTo>
                  <a:pt x="9168080" y="586854"/>
                </a:lnTo>
                <a:close/>
                <a:moveTo>
                  <a:pt x="9001176" y="0"/>
                </a:moveTo>
                <a:lnTo>
                  <a:pt x="9064280" y="0"/>
                </a:lnTo>
                <a:lnTo>
                  <a:pt x="9064280" y="586854"/>
                </a:lnTo>
                <a:lnTo>
                  <a:pt x="9001176" y="586854"/>
                </a:lnTo>
                <a:close/>
                <a:moveTo>
                  <a:pt x="8834272" y="0"/>
                </a:moveTo>
                <a:lnTo>
                  <a:pt x="8897376" y="0"/>
                </a:lnTo>
                <a:lnTo>
                  <a:pt x="8897376" y="586854"/>
                </a:lnTo>
                <a:lnTo>
                  <a:pt x="8834272" y="586854"/>
                </a:lnTo>
                <a:close/>
                <a:moveTo>
                  <a:pt x="8667368" y="0"/>
                </a:moveTo>
                <a:lnTo>
                  <a:pt x="8730472" y="0"/>
                </a:lnTo>
                <a:lnTo>
                  <a:pt x="8730472" y="586854"/>
                </a:lnTo>
                <a:lnTo>
                  <a:pt x="8667368" y="586854"/>
                </a:lnTo>
                <a:close/>
                <a:moveTo>
                  <a:pt x="8500464" y="0"/>
                </a:moveTo>
                <a:lnTo>
                  <a:pt x="8563568" y="0"/>
                </a:lnTo>
                <a:lnTo>
                  <a:pt x="8563568" y="586854"/>
                </a:lnTo>
                <a:lnTo>
                  <a:pt x="8500464" y="586854"/>
                </a:lnTo>
                <a:close/>
                <a:moveTo>
                  <a:pt x="8335555" y="0"/>
                </a:moveTo>
                <a:lnTo>
                  <a:pt x="8398659" y="0"/>
                </a:lnTo>
                <a:lnTo>
                  <a:pt x="8398659" y="586854"/>
                </a:lnTo>
                <a:lnTo>
                  <a:pt x="8335555" y="586854"/>
                </a:lnTo>
                <a:close/>
                <a:moveTo>
                  <a:pt x="8166656" y="0"/>
                </a:moveTo>
                <a:lnTo>
                  <a:pt x="8229760" y="0"/>
                </a:lnTo>
                <a:lnTo>
                  <a:pt x="8229760" y="586854"/>
                </a:lnTo>
                <a:lnTo>
                  <a:pt x="8166656" y="586854"/>
                </a:lnTo>
                <a:close/>
                <a:moveTo>
                  <a:pt x="7998363" y="0"/>
                </a:moveTo>
                <a:lnTo>
                  <a:pt x="8061467" y="0"/>
                </a:lnTo>
                <a:lnTo>
                  <a:pt x="8061467" y="586854"/>
                </a:lnTo>
                <a:lnTo>
                  <a:pt x="7998363" y="586854"/>
                </a:lnTo>
                <a:close/>
                <a:moveTo>
                  <a:pt x="7831459" y="0"/>
                </a:moveTo>
                <a:lnTo>
                  <a:pt x="7894563" y="0"/>
                </a:lnTo>
                <a:lnTo>
                  <a:pt x="7894563" y="586854"/>
                </a:lnTo>
                <a:lnTo>
                  <a:pt x="7831459" y="586854"/>
                </a:lnTo>
                <a:close/>
                <a:moveTo>
                  <a:pt x="7664555" y="0"/>
                </a:moveTo>
                <a:lnTo>
                  <a:pt x="7727659" y="0"/>
                </a:lnTo>
                <a:lnTo>
                  <a:pt x="7727659" y="586854"/>
                </a:lnTo>
                <a:lnTo>
                  <a:pt x="7664555" y="586854"/>
                </a:lnTo>
                <a:close/>
                <a:moveTo>
                  <a:pt x="7497651" y="0"/>
                </a:moveTo>
                <a:lnTo>
                  <a:pt x="7560755" y="0"/>
                </a:lnTo>
                <a:lnTo>
                  <a:pt x="7560755" y="586854"/>
                </a:lnTo>
                <a:lnTo>
                  <a:pt x="7497651" y="586854"/>
                </a:lnTo>
                <a:close/>
                <a:moveTo>
                  <a:pt x="7334737" y="0"/>
                </a:moveTo>
                <a:lnTo>
                  <a:pt x="7397841" y="0"/>
                </a:lnTo>
                <a:lnTo>
                  <a:pt x="7397841" y="586854"/>
                </a:lnTo>
                <a:lnTo>
                  <a:pt x="7334737" y="586854"/>
                </a:lnTo>
                <a:close/>
                <a:moveTo>
                  <a:pt x="7169828" y="0"/>
                </a:moveTo>
                <a:lnTo>
                  <a:pt x="7232932" y="0"/>
                </a:lnTo>
                <a:lnTo>
                  <a:pt x="7232932" y="586854"/>
                </a:lnTo>
                <a:lnTo>
                  <a:pt x="7169828" y="586854"/>
                </a:lnTo>
                <a:close/>
                <a:moveTo>
                  <a:pt x="7000929" y="0"/>
                </a:moveTo>
                <a:lnTo>
                  <a:pt x="7064033" y="0"/>
                </a:lnTo>
                <a:lnTo>
                  <a:pt x="7064033" y="586854"/>
                </a:lnTo>
                <a:lnTo>
                  <a:pt x="7000929" y="586854"/>
                </a:lnTo>
                <a:close/>
                <a:moveTo>
                  <a:pt x="6832636" y="0"/>
                </a:moveTo>
                <a:lnTo>
                  <a:pt x="6895740" y="0"/>
                </a:lnTo>
                <a:lnTo>
                  <a:pt x="6895740" y="586854"/>
                </a:lnTo>
                <a:lnTo>
                  <a:pt x="6832636" y="586854"/>
                </a:lnTo>
                <a:close/>
                <a:moveTo>
                  <a:pt x="6665732" y="0"/>
                </a:moveTo>
                <a:lnTo>
                  <a:pt x="6728836" y="0"/>
                </a:lnTo>
                <a:lnTo>
                  <a:pt x="6728836" y="586854"/>
                </a:lnTo>
                <a:lnTo>
                  <a:pt x="6665732" y="586854"/>
                </a:lnTo>
                <a:close/>
                <a:moveTo>
                  <a:pt x="6498828" y="0"/>
                </a:moveTo>
                <a:lnTo>
                  <a:pt x="6561932" y="0"/>
                </a:lnTo>
                <a:lnTo>
                  <a:pt x="6561932" y="586854"/>
                </a:lnTo>
                <a:lnTo>
                  <a:pt x="6498828" y="586854"/>
                </a:lnTo>
                <a:close/>
                <a:moveTo>
                  <a:pt x="6331924" y="0"/>
                </a:moveTo>
                <a:lnTo>
                  <a:pt x="6395028" y="0"/>
                </a:lnTo>
                <a:lnTo>
                  <a:pt x="6395028" y="586854"/>
                </a:lnTo>
                <a:lnTo>
                  <a:pt x="6331924" y="586854"/>
                </a:lnTo>
                <a:close/>
                <a:moveTo>
                  <a:pt x="6167018" y="0"/>
                </a:moveTo>
                <a:lnTo>
                  <a:pt x="6230122" y="0"/>
                </a:lnTo>
                <a:lnTo>
                  <a:pt x="6230122" y="586854"/>
                </a:lnTo>
                <a:lnTo>
                  <a:pt x="6167018" y="586854"/>
                </a:lnTo>
                <a:close/>
                <a:moveTo>
                  <a:pt x="6002110" y="0"/>
                </a:moveTo>
                <a:lnTo>
                  <a:pt x="6065214" y="0"/>
                </a:lnTo>
                <a:lnTo>
                  <a:pt x="6065214" y="586854"/>
                </a:lnTo>
                <a:lnTo>
                  <a:pt x="6002110" y="586854"/>
                </a:lnTo>
                <a:close/>
                <a:moveTo>
                  <a:pt x="5833207" y="0"/>
                </a:moveTo>
                <a:lnTo>
                  <a:pt x="5896314" y="0"/>
                </a:lnTo>
                <a:lnTo>
                  <a:pt x="5896314" y="586854"/>
                </a:lnTo>
                <a:lnTo>
                  <a:pt x="5833207" y="586854"/>
                </a:lnTo>
                <a:close/>
                <a:moveTo>
                  <a:pt x="5664916" y="0"/>
                </a:moveTo>
                <a:lnTo>
                  <a:pt x="5728020" y="0"/>
                </a:lnTo>
                <a:lnTo>
                  <a:pt x="5728020" y="586854"/>
                </a:lnTo>
                <a:lnTo>
                  <a:pt x="5664916" y="586854"/>
                </a:lnTo>
                <a:close/>
                <a:moveTo>
                  <a:pt x="5498015" y="0"/>
                </a:moveTo>
                <a:lnTo>
                  <a:pt x="5561119" y="0"/>
                </a:lnTo>
                <a:lnTo>
                  <a:pt x="5561119" y="586854"/>
                </a:lnTo>
                <a:lnTo>
                  <a:pt x="5498015" y="586854"/>
                </a:lnTo>
                <a:close/>
                <a:moveTo>
                  <a:pt x="5331110" y="0"/>
                </a:moveTo>
                <a:lnTo>
                  <a:pt x="5394214" y="0"/>
                </a:lnTo>
                <a:lnTo>
                  <a:pt x="5394214" y="586854"/>
                </a:lnTo>
                <a:lnTo>
                  <a:pt x="5331110" y="586854"/>
                </a:lnTo>
                <a:close/>
                <a:moveTo>
                  <a:pt x="5164205" y="0"/>
                </a:moveTo>
                <a:lnTo>
                  <a:pt x="5227309" y="0"/>
                </a:lnTo>
                <a:lnTo>
                  <a:pt x="5227309" y="586854"/>
                </a:lnTo>
                <a:lnTo>
                  <a:pt x="5164205" y="586854"/>
                </a:lnTo>
                <a:close/>
                <a:moveTo>
                  <a:pt x="4997303" y="0"/>
                </a:moveTo>
                <a:lnTo>
                  <a:pt x="5060405" y="0"/>
                </a:lnTo>
                <a:lnTo>
                  <a:pt x="5060405" y="586854"/>
                </a:lnTo>
                <a:lnTo>
                  <a:pt x="4997303" y="586854"/>
                </a:lnTo>
                <a:close/>
                <a:moveTo>
                  <a:pt x="4832392" y="0"/>
                </a:moveTo>
                <a:lnTo>
                  <a:pt x="4895496" y="0"/>
                </a:lnTo>
                <a:lnTo>
                  <a:pt x="4895496" y="586854"/>
                </a:lnTo>
                <a:lnTo>
                  <a:pt x="4832392" y="586854"/>
                </a:lnTo>
                <a:close/>
                <a:moveTo>
                  <a:pt x="4663493" y="0"/>
                </a:moveTo>
                <a:lnTo>
                  <a:pt x="4726597" y="0"/>
                </a:lnTo>
                <a:lnTo>
                  <a:pt x="4726597" y="586854"/>
                </a:lnTo>
                <a:lnTo>
                  <a:pt x="4663493" y="586854"/>
                </a:lnTo>
                <a:close/>
                <a:moveTo>
                  <a:pt x="4495200" y="0"/>
                </a:moveTo>
                <a:lnTo>
                  <a:pt x="4558304" y="0"/>
                </a:lnTo>
                <a:lnTo>
                  <a:pt x="4558304" y="586854"/>
                </a:lnTo>
                <a:lnTo>
                  <a:pt x="4495200" y="586854"/>
                </a:lnTo>
                <a:close/>
                <a:moveTo>
                  <a:pt x="4328295" y="0"/>
                </a:moveTo>
                <a:lnTo>
                  <a:pt x="4391399" y="0"/>
                </a:lnTo>
                <a:lnTo>
                  <a:pt x="4391399" y="586854"/>
                </a:lnTo>
                <a:lnTo>
                  <a:pt x="4328295" y="586854"/>
                </a:lnTo>
                <a:close/>
                <a:moveTo>
                  <a:pt x="4161390" y="0"/>
                </a:moveTo>
                <a:lnTo>
                  <a:pt x="4224494" y="0"/>
                </a:lnTo>
                <a:lnTo>
                  <a:pt x="4224494" y="586854"/>
                </a:lnTo>
                <a:lnTo>
                  <a:pt x="4161390" y="586854"/>
                </a:lnTo>
                <a:close/>
                <a:moveTo>
                  <a:pt x="3994485" y="0"/>
                </a:moveTo>
                <a:lnTo>
                  <a:pt x="4057589" y="0"/>
                </a:lnTo>
                <a:lnTo>
                  <a:pt x="4057589" y="586854"/>
                </a:lnTo>
                <a:lnTo>
                  <a:pt x="3994485" y="586854"/>
                </a:lnTo>
                <a:close/>
                <a:moveTo>
                  <a:pt x="3830443" y="0"/>
                </a:moveTo>
                <a:lnTo>
                  <a:pt x="3893548" y="0"/>
                </a:lnTo>
                <a:lnTo>
                  <a:pt x="3893548" y="586854"/>
                </a:lnTo>
                <a:lnTo>
                  <a:pt x="3830443" y="586854"/>
                </a:lnTo>
                <a:close/>
                <a:moveTo>
                  <a:pt x="3665534" y="0"/>
                </a:moveTo>
                <a:lnTo>
                  <a:pt x="3728639" y="0"/>
                </a:lnTo>
                <a:lnTo>
                  <a:pt x="3728639" y="586854"/>
                </a:lnTo>
                <a:lnTo>
                  <a:pt x="3665534" y="586854"/>
                </a:lnTo>
                <a:close/>
                <a:moveTo>
                  <a:pt x="3496636" y="0"/>
                </a:moveTo>
                <a:lnTo>
                  <a:pt x="3559740" y="0"/>
                </a:lnTo>
                <a:lnTo>
                  <a:pt x="3559740" y="586854"/>
                </a:lnTo>
                <a:lnTo>
                  <a:pt x="3496636" y="586854"/>
                </a:lnTo>
                <a:close/>
                <a:moveTo>
                  <a:pt x="3328344" y="0"/>
                </a:moveTo>
                <a:lnTo>
                  <a:pt x="3391448" y="0"/>
                </a:lnTo>
                <a:lnTo>
                  <a:pt x="3391448" y="586854"/>
                </a:lnTo>
                <a:lnTo>
                  <a:pt x="3328344" y="586854"/>
                </a:lnTo>
                <a:close/>
                <a:moveTo>
                  <a:pt x="3161440" y="0"/>
                </a:moveTo>
                <a:lnTo>
                  <a:pt x="3224544" y="0"/>
                </a:lnTo>
                <a:lnTo>
                  <a:pt x="3224544" y="586854"/>
                </a:lnTo>
                <a:lnTo>
                  <a:pt x="3161440" y="586854"/>
                </a:lnTo>
                <a:close/>
                <a:moveTo>
                  <a:pt x="2994536" y="0"/>
                </a:moveTo>
                <a:lnTo>
                  <a:pt x="3057640" y="0"/>
                </a:lnTo>
                <a:lnTo>
                  <a:pt x="3057640" y="586854"/>
                </a:lnTo>
                <a:lnTo>
                  <a:pt x="2994536" y="586854"/>
                </a:lnTo>
                <a:close/>
                <a:moveTo>
                  <a:pt x="2827632" y="0"/>
                </a:moveTo>
                <a:lnTo>
                  <a:pt x="2890736" y="0"/>
                </a:lnTo>
                <a:lnTo>
                  <a:pt x="2890736" y="586854"/>
                </a:lnTo>
                <a:lnTo>
                  <a:pt x="2827632" y="586854"/>
                </a:lnTo>
                <a:close/>
                <a:moveTo>
                  <a:pt x="2662723" y="0"/>
                </a:moveTo>
                <a:lnTo>
                  <a:pt x="2725827" y="0"/>
                </a:lnTo>
                <a:lnTo>
                  <a:pt x="2725827" y="586854"/>
                </a:lnTo>
                <a:lnTo>
                  <a:pt x="2662723" y="586854"/>
                </a:lnTo>
                <a:close/>
                <a:moveTo>
                  <a:pt x="2497815" y="0"/>
                </a:moveTo>
                <a:lnTo>
                  <a:pt x="2560918" y="0"/>
                </a:lnTo>
                <a:lnTo>
                  <a:pt x="2560918" y="586854"/>
                </a:lnTo>
                <a:lnTo>
                  <a:pt x="2497815" y="586854"/>
                </a:lnTo>
                <a:close/>
                <a:moveTo>
                  <a:pt x="2328916" y="0"/>
                </a:moveTo>
                <a:lnTo>
                  <a:pt x="2392019" y="0"/>
                </a:lnTo>
                <a:lnTo>
                  <a:pt x="2392019" y="586854"/>
                </a:lnTo>
                <a:lnTo>
                  <a:pt x="2328916" y="586854"/>
                </a:lnTo>
                <a:close/>
                <a:moveTo>
                  <a:pt x="2160623" y="0"/>
                </a:moveTo>
                <a:lnTo>
                  <a:pt x="2223726" y="0"/>
                </a:lnTo>
                <a:lnTo>
                  <a:pt x="2223726" y="586854"/>
                </a:lnTo>
                <a:lnTo>
                  <a:pt x="2160623" y="586854"/>
                </a:lnTo>
                <a:close/>
                <a:moveTo>
                  <a:pt x="1993720" y="0"/>
                </a:moveTo>
                <a:lnTo>
                  <a:pt x="2056823" y="0"/>
                </a:lnTo>
                <a:lnTo>
                  <a:pt x="2056823" y="586854"/>
                </a:lnTo>
                <a:lnTo>
                  <a:pt x="1993720" y="586854"/>
                </a:lnTo>
                <a:close/>
                <a:moveTo>
                  <a:pt x="1826817" y="0"/>
                </a:moveTo>
                <a:lnTo>
                  <a:pt x="1889921" y="0"/>
                </a:lnTo>
                <a:lnTo>
                  <a:pt x="1889921" y="586854"/>
                </a:lnTo>
                <a:lnTo>
                  <a:pt x="1826817" y="586854"/>
                </a:lnTo>
                <a:close/>
                <a:moveTo>
                  <a:pt x="1659913" y="0"/>
                </a:moveTo>
                <a:lnTo>
                  <a:pt x="1723016" y="0"/>
                </a:lnTo>
                <a:lnTo>
                  <a:pt x="1723016" y="586854"/>
                </a:lnTo>
                <a:lnTo>
                  <a:pt x="1659913" y="586854"/>
                </a:lnTo>
                <a:close/>
                <a:moveTo>
                  <a:pt x="1493008" y="0"/>
                </a:moveTo>
                <a:lnTo>
                  <a:pt x="1556114" y="0"/>
                </a:lnTo>
                <a:lnTo>
                  <a:pt x="1556114" y="586854"/>
                </a:lnTo>
                <a:lnTo>
                  <a:pt x="1493008" y="586854"/>
                </a:lnTo>
                <a:close/>
                <a:moveTo>
                  <a:pt x="1328099" y="0"/>
                </a:moveTo>
                <a:lnTo>
                  <a:pt x="1391204" y="0"/>
                </a:lnTo>
                <a:lnTo>
                  <a:pt x="1391204" y="586854"/>
                </a:lnTo>
                <a:lnTo>
                  <a:pt x="1328099" y="586854"/>
                </a:lnTo>
                <a:close/>
                <a:moveTo>
                  <a:pt x="1159200" y="0"/>
                </a:moveTo>
                <a:lnTo>
                  <a:pt x="1222305" y="0"/>
                </a:lnTo>
                <a:lnTo>
                  <a:pt x="1222305" y="586854"/>
                </a:lnTo>
                <a:lnTo>
                  <a:pt x="1159200" y="586854"/>
                </a:lnTo>
                <a:close/>
                <a:moveTo>
                  <a:pt x="990907" y="0"/>
                </a:moveTo>
                <a:lnTo>
                  <a:pt x="1054011" y="0"/>
                </a:lnTo>
                <a:lnTo>
                  <a:pt x="1054011" y="586854"/>
                </a:lnTo>
                <a:lnTo>
                  <a:pt x="990907" y="586854"/>
                </a:lnTo>
                <a:close/>
                <a:moveTo>
                  <a:pt x="824002" y="0"/>
                </a:moveTo>
                <a:lnTo>
                  <a:pt x="887108" y="0"/>
                </a:lnTo>
                <a:lnTo>
                  <a:pt x="887108" y="586854"/>
                </a:lnTo>
                <a:lnTo>
                  <a:pt x="824002" y="586854"/>
                </a:lnTo>
                <a:close/>
                <a:moveTo>
                  <a:pt x="657101" y="0"/>
                </a:moveTo>
                <a:lnTo>
                  <a:pt x="720204" y="0"/>
                </a:lnTo>
                <a:lnTo>
                  <a:pt x="720204" y="586854"/>
                </a:lnTo>
                <a:lnTo>
                  <a:pt x="657101" y="586854"/>
                </a:lnTo>
                <a:close/>
                <a:moveTo>
                  <a:pt x="490196" y="0"/>
                </a:moveTo>
                <a:lnTo>
                  <a:pt x="553300" y="0"/>
                </a:lnTo>
                <a:lnTo>
                  <a:pt x="553300" y="586854"/>
                </a:lnTo>
                <a:lnTo>
                  <a:pt x="490196" y="586854"/>
                </a:lnTo>
                <a:close/>
                <a:moveTo>
                  <a:pt x="0" y="0"/>
                </a:moveTo>
                <a:lnTo>
                  <a:pt x="354843" y="0"/>
                </a:lnTo>
                <a:lnTo>
                  <a:pt x="354843" y="586854"/>
                </a:lnTo>
                <a:lnTo>
                  <a:pt x="0" y="586854"/>
                </a:lnTo>
                <a:close/>
              </a:path>
            </a:pathLst>
          </a:custGeom>
          <a:solidFill>
            <a:srgbClr val="10C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80" name="Freeform 1079">
            <a:extLst>
              <a:ext uri="{FF2B5EF4-FFF2-40B4-BE49-F238E27FC236}">
                <a16:creationId xmlns:a16="http://schemas.microsoft.com/office/drawing/2014/main" id="{54E8ABED-7024-8988-020B-01080B3DA7B7}"/>
              </a:ext>
            </a:extLst>
          </p:cNvPr>
          <p:cNvSpPr/>
          <p:nvPr/>
        </p:nvSpPr>
        <p:spPr>
          <a:xfrm rot="19340496">
            <a:off x="2429881" y="4734393"/>
            <a:ext cx="1877772" cy="54782"/>
          </a:xfrm>
          <a:custGeom>
            <a:avLst/>
            <a:gdLst>
              <a:gd name="connsiteX0" fmla="*/ 11000820 w 11355662"/>
              <a:gd name="connsiteY0" fmla="*/ 0 h 586854"/>
              <a:gd name="connsiteX1" fmla="*/ 11355662 w 11355662"/>
              <a:gd name="connsiteY1" fmla="*/ 0 h 586854"/>
              <a:gd name="connsiteX2" fmla="*/ 11355662 w 11355662"/>
              <a:gd name="connsiteY2" fmla="*/ 586854 h 586854"/>
              <a:gd name="connsiteX3" fmla="*/ 11000820 w 11355662"/>
              <a:gd name="connsiteY3" fmla="*/ 586854 h 586854"/>
              <a:gd name="connsiteX4" fmla="*/ 10837906 w 11355662"/>
              <a:gd name="connsiteY4" fmla="*/ 0 h 586854"/>
              <a:gd name="connsiteX5" fmla="*/ 10901010 w 11355662"/>
              <a:gd name="connsiteY5" fmla="*/ 0 h 586854"/>
              <a:gd name="connsiteX6" fmla="*/ 10901010 w 11355662"/>
              <a:gd name="connsiteY6" fmla="*/ 586854 h 586854"/>
              <a:gd name="connsiteX7" fmla="*/ 10837906 w 11355662"/>
              <a:gd name="connsiteY7" fmla="*/ 586854 h 586854"/>
              <a:gd name="connsiteX8" fmla="*/ 10672997 w 11355662"/>
              <a:gd name="connsiteY8" fmla="*/ 0 h 586854"/>
              <a:gd name="connsiteX9" fmla="*/ 10736101 w 11355662"/>
              <a:gd name="connsiteY9" fmla="*/ 0 h 586854"/>
              <a:gd name="connsiteX10" fmla="*/ 10736101 w 11355662"/>
              <a:gd name="connsiteY10" fmla="*/ 586854 h 586854"/>
              <a:gd name="connsiteX11" fmla="*/ 10672997 w 11355662"/>
              <a:gd name="connsiteY11" fmla="*/ 586854 h 586854"/>
              <a:gd name="connsiteX12" fmla="*/ 10504098 w 11355662"/>
              <a:gd name="connsiteY12" fmla="*/ 0 h 586854"/>
              <a:gd name="connsiteX13" fmla="*/ 10567202 w 11355662"/>
              <a:gd name="connsiteY13" fmla="*/ 0 h 586854"/>
              <a:gd name="connsiteX14" fmla="*/ 10567202 w 11355662"/>
              <a:gd name="connsiteY14" fmla="*/ 586854 h 586854"/>
              <a:gd name="connsiteX15" fmla="*/ 10504098 w 11355662"/>
              <a:gd name="connsiteY15" fmla="*/ 586854 h 586854"/>
              <a:gd name="connsiteX16" fmla="*/ 10335805 w 11355662"/>
              <a:gd name="connsiteY16" fmla="*/ 0 h 586854"/>
              <a:gd name="connsiteX17" fmla="*/ 10398909 w 11355662"/>
              <a:gd name="connsiteY17" fmla="*/ 0 h 586854"/>
              <a:gd name="connsiteX18" fmla="*/ 10398909 w 11355662"/>
              <a:gd name="connsiteY18" fmla="*/ 586854 h 586854"/>
              <a:gd name="connsiteX19" fmla="*/ 10335805 w 11355662"/>
              <a:gd name="connsiteY19" fmla="*/ 586854 h 586854"/>
              <a:gd name="connsiteX20" fmla="*/ 10168901 w 11355662"/>
              <a:gd name="connsiteY20" fmla="*/ 0 h 586854"/>
              <a:gd name="connsiteX21" fmla="*/ 10232005 w 11355662"/>
              <a:gd name="connsiteY21" fmla="*/ 0 h 586854"/>
              <a:gd name="connsiteX22" fmla="*/ 10232005 w 11355662"/>
              <a:gd name="connsiteY22" fmla="*/ 586854 h 586854"/>
              <a:gd name="connsiteX23" fmla="*/ 10168901 w 11355662"/>
              <a:gd name="connsiteY23" fmla="*/ 586854 h 586854"/>
              <a:gd name="connsiteX24" fmla="*/ 10001997 w 11355662"/>
              <a:gd name="connsiteY24" fmla="*/ 0 h 586854"/>
              <a:gd name="connsiteX25" fmla="*/ 10065101 w 11355662"/>
              <a:gd name="connsiteY25" fmla="*/ 0 h 586854"/>
              <a:gd name="connsiteX26" fmla="*/ 10065101 w 11355662"/>
              <a:gd name="connsiteY26" fmla="*/ 586854 h 586854"/>
              <a:gd name="connsiteX27" fmla="*/ 10001997 w 11355662"/>
              <a:gd name="connsiteY27" fmla="*/ 586854 h 586854"/>
              <a:gd name="connsiteX28" fmla="*/ 9835093 w 11355662"/>
              <a:gd name="connsiteY28" fmla="*/ 0 h 586854"/>
              <a:gd name="connsiteX29" fmla="*/ 9898197 w 11355662"/>
              <a:gd name="connsiteY29" fmla="*/ 0 h 586854"/>
              <a:gd name="connsiteX30" fmla="*/ 9898197 w 11355662"/>
              <a:gd name="connsiteY30" fmla="*/ 586854 h 586854"/>
              <a:gd name="connsiteX31" fmla="*/ 9835093 w 11355662"/>
              <a:gd name="connsiteY31" fmla="*/ 586854 h 586854"/>
              <a:gd name="connsiteX32" fmla="*/ 9670184 w 11355662"/>
              <a:gd name="connsiteY32" fmla="*/ 0 h 586854"/>
              <a:gd name="connsiteX33" fmla="*/ 9733288 w 11355662"/>
              <a:gd name="connsiteY33" fmla="*/ 0 h 586854"/>
              <a:gd name="connsiteX34" fmla="*/ 9733288 w 11355662"/>
              <a:gd name="connsiteY34" fmla="*/ 586854 h 586854"/>
              <a:gd name="connsiteX35" fmla="*/ 9670184 w 11355662"/>
              <a:gd name="connsiteY35" fmla="*/ 586854 h 586854"/>
              <a:gd name="connsiteX36" fmla="*/ 9505275 w 11355662"/>
              <a:gd name="connsiteY36" fmla="*/ 0 h 586854"/>
              <a:gd name="connsiteX37" fmla="*/ 9568379 w 11355662"/>
              <a:gd name="connsiteY37" fmla="*/ 0 h 586854"/>
              <a:gd name="connsiteX38" fmla="*/ 9568379 w 11355662"/>
              <a:gd name="connsiteY38" fmla="*/ 586854 h 586854"/>
              <a:gd name="connsiteX39" fmla="*/ 9505275 w 11355662"/>
              <a:gd name="connsiteY39" fmla="*/ 586854 h 586854"/>
              <a:gd name="connsiteX40" fmla="*/ 9336376 w 11355662"/>
              <a:gd name="connsiteY40" fmla="*/ 0 h 586854"/>
              <a:gd name="connsiteX41" fmla="*/ 9399480 w 11355662"/>
              <a:gd name="connsiteY41" fmla="*/ 0 h 586854"/>
              <a:gd name="connsiteX42" fmla="*/ 9399480 w 11355662"/>
              <a:gd name="connsiteY42" fmla="*/ 586854 h 586854"/>
              <a:gd name="connsiteX43" fmla="*/ 9336376 w 11355662"/>
              <a:gd name="connsiteY43" fmla="*/ 586854 h 586854"/>
              <a:gd name="connsiteX44" fmla="*/ 9168083 w 11355662"/>
              <a:gd name="connsiteY44" fmla="*/ 0 h 586854"/>
              <a:gd name="connsiteX45" fmla="*/ 9231187 w 11355662"/>
              <a:gd name="connsiteY45" fmla="*/ 0 h 586854"/>
              <a:gd name="connsiteX46" fmla="*/ 9231187 w 11355662"/>
              <a:gd name="connsiteY46" fmla="*/ 586854 h 586854"/>
              <a:gd name="connsiteX47" fmla="*/ 9168083 w 11355662"/>
              <a:gd name="connsiteY47" fmla="*/ 586854 h 586854"/>
              <a:gd name="connsiteX48" fmla="*/ 9001179 w 11355662"/>
              <a:gd name="connsiteY48" fmla="*/ 0 h 586854"/>
              <a:gd name="connsiteX49" fmla="*/ 9064283 w 11355662"/>
              <a:gd name="connsiteY49" fmla="*/ 0 h 586854"/>
              <a:gd name="connsiteX50" fmla="*/ 9064283 w 11355662"/>
              <a:gd name="connsiteY50" fmla="*/ 586854 h 586854"/>
              <a:gd name="connsiteX51" fmla="*/ 9001179 w 11355662"/>
              <a:gd name="connsiteY51" fmla="*/ 586854 h 586854"/>
              <a:gd name="connsiteX52" fmla="*/ 8834275 w 11355662"/>
              <a:gd name="connsiteY52" fmla="*/ 0 h 586854"/>
              <a:gd name="connsiteX53" fmla="*/ 8897379 w 11355662"/>
              <a:gd name="connsiteY53" fmla="*/ 0 h 586854"/>
              <a:gd name="connsiteX54" fmla="*/ 8897379 w 11355662"/>
              <a:gd name="connsiteY54" fmla="*/ 586854 h 586854"/>
              <a:gd name="connsiteX55" fmla="*/ 8834275 w 11355662"/>
              <a:gd name="connsiteY55" fmla="*/ 586854 h 586854"/>
              <a:gd name="connsiteX56" fmla="*/ 8667371 w 11355662"/>
              <a:gd name="connsiteY56" fmla="*/ 0 h 586854"/>
              <a:gd name="connsiteX57" fmla="*/ 8730475 w 11355662"/>
              <a:gd name="connsiteY57" fmla="*/ 0 h 586854"/>
              <a:gd name="connsiteX58" fmla="*/ 8730475 w 11355662"/>
              <a:gd name="connsiteY58" fmla="*/ 586854 h 586854"/>
              <a:gd name="connsiteX59" fmla="*/ 8667371 w 11355662"/>
              <a:gd name="connsiteY59" fmla="*/ 586854 h 586854"/>
              <a:gd name="connsiteX60" fmla="*/ 8500467 w 11355662"/>
              <a:gd name="connsiteY60" fmla="*/ 0 h 586854"/>
              <a:gd name="connsiteX61" fmla="*/ 8563571 w 11355662"/>
              <a:gd name="connsiteY61" fmla="*/ 0 h 586854"/>
              <a:gd name="connsiteX62" fmla="*/ 8563571 w 11355662"/>
              <a:gd name="connsiteY62" fmla="*/ 586854 h 586854"/>
              <a:gd name="connsiteX63" fmla="*/ 8500467 w 11355662"/>
              <a:gd name="connsiteY63" fmla="*/ 586854 h 586854"/>
              <a:gd name="connsiteX64" fmla="*/ 8335558 w 11355662"/>
              <a:gd name="connsiteY64" fmla="*/ 0 h 586854"/>
              <a:gd name="connsiteX65" fmla="*/ 8398662 w 11355662"/>
              <a:gd name="connsiteY65" fmla="*/ 0 h 586854"/>
              <a:gd name="connsiteX66" fmla="*/ 8398662 w 11355662"/>
              <a:gd name="connsiteY66" fmla="*/ 586854 h 586854"/>
              <a:gd name="connsiteX67" fmla="*/ 8335558 w 11355662"/>
              <a:gd name="connsiteY67" fmla="*/ 586854 h 586854"/>
              <a:gd name="connsiteX68" fmla="*/ 8166659 w 11355662"/>
              <a:gd name="connsiteY68" fmla="*/ 0 h 586854"/>
              <a:gd name="connsiteX69" fmla="*/ 8229763 w 11355662"/>
              <a:gd name="connsiteY69" fmla="*/ 0 h 586854"/>
              <a:gd name="connsiteX70" fmla="*/ 8229763 w 11355662"/>
              <a:gd name="connsiteY70" fmla="*/ 586854 h 586854"/>
              <a:gd name="connsiteX71" fmla="*/ 8166659 w 11355662"/>
              <a:gd name="connsiteY71" fmla="*/ 586854 h 586854"/>
              <a:gd name="connsiteX72" fmla="*/ 7998366 w 11355662"/>
              <a:gd name="connsiteY72" fmla="*/ 0 h 586854"/>
              <a:gd name="connsiteX73" fmla="*/ 8061470 w 11355662"/>
              <a:gd name="connsiteY73" fmla="*/ 0 h 586854"/>
              <a:gd name="connsiteX74" fmla="*/ 8061470 w 11355662"/>
              <a:gd name="connsiteY74" fmla="*/ 586854 h 586854"/>
              <a:gd name="connsiteX75" fmla="*/ 7998366 w 11355662"/>
              <a:gd name="connsiteY75" fmla="*/ 586854 h 586854"/>
              <a:gd name="connsiteX76" fmla="*/ 7831462 w 11355662"/>
              <a:gd name="connsiteY76" fmla="*/ 0 h 586854"/>
              <a:gd name="connsiteX77" fmla="*/ 7894566 w 11355662"/>
              <a:gd name="connsiteY77" fmla="*/ 0 h 586854"/>
              <a:gd name="connsiteX78" fmla="*/ 7894566 w 11355662"/>
              <a:gd name="connsiteY78" fmla="*/ 586854 h 586854"/>
              <a:gd name="connsiteX79" fmla="*/ 7831462 w 11355662"/>
              <a:gd name="connsiteY79" fmla="*/ 586854 h 586854"/>
              <a:gd name="connsiteX80" fmla="*/ 7664558 w 11355662"/>
              <a:gd name="connsiteY80" fmla="*/ 0 h 586854"/>
              <a:gd name="connsiteX81" fmla="*/ 7727662 w 11355662"/>
              <a:gd name="connsiteY81" fmla="*/ 0 h 586854"/>
              <a:gd name="connsiteX82" fmla="*/ 7727662 w 11355662"/>
              <a:gd name="connsiteY82" fmla="*/ 586854 h 586854"/>
              <a:gd name="connsiteX83" fmla="*/ 7664558 w 11355662"/>
              <a:gd name="connsiteY83" fmla="*/ 586854 h 586854"/>
              <a:gd name="connsiteX84" fmla="*/ 7497654 w 11355662"/>
              <a:gd name="connsiteY84" fmla="*/ 0 h 586854"/>
              <a:gd name="connsiteX85" fmla="*/ 7560758 w 11355662"/>
              <a:gd name="connsiteY85" fmla="*/ 0 h 586854"/>
              <a:gd name="connsiteX86" fmla="*/ 7560758 w 11355662"/>
              <a:gd name="connsiteY86" fmla="*/ 586854 h 586854"/>
              <a:gd name="connsiteX87" fmla="*/ 7497654 w 11355662"/>
              <a:gd name="connsiteY87" fmla="*/ 586854 h 586854"/>
              <a:gd name="connsiteX88" fmla="*/ 7334740 w 11355662"/>
              <a:gd name="connsiteY88" fmla="*/ 0 h 586854"/>
              <a:gd name="connsiteX89" fmla="*/ 7397844 w 11355662"/>
              <a:gd name="connsiteY89" fmla="*/ 0 h 586854"/>
              <a:gd name="connsiteX90" fmla="*/ 7397844 w 11355662"/>
              <a:gd name="connsiteY90" fmla="*/ 586854 h 586854"/>
              <a:gd name="connsiteX91" fmla="*/ 7334740 w 11355662"/>
              <a:gd name="connsiteY91" fmla="*/ 586854 h 586854"/>
              <a:gd name="connsiteX92" fmla="*/ 7169831 w 11355662"/>
              <a:gd name="connsiteY92" fmla="*/ 0 h 586854"/>
              <a:gd name="connsiteX93" fmla="*/ 7232935 w 11355662"/>
              <a:gd name="connsiteY93" fmla="*/ 0 h 586854"/>
              <a:gd name="connsiteX94" fmla="*/ 7232935 w 11355662"/>
              <a:gd name="connsiteY94" fmla="*/ 586854 h 586854"/>
              <a:gd name="connsiteX95" fmla="*/ 7169831 w 11355662"/>
              <a:gd name="connsiteY95" fmla="*/ 586854 h 586854"/>
              <a:gd name="connsiteX96" fmla="*/ 7000932 w 11355662"/>
              <a:gd name="connsiteY96" fmla="*/ 0 h 586854"/>
              <a:gd name="connsiteX97" fmla="*/ 7064036 w 11355662"/>
              <a:gd name="connsiteY97" fmla="*/ 0 h 586854"/>
              <a:gd name="connsiteX98" fmla="*/ 7064036 w 11355662"/>
              <a:gd name="connsiteY98" fmla="*/ 586854 h 586854"/>
              <a:gd name="connsiteX99" fmla="*/ 7000932 w 11355662"/>
              <a:gd name="connsiteY99" fmla="*/ 586854 h 586854"/>
              <a:gd name="connsiteX100" fmla="*/ 6832639 w 11355662"/>
              <a:gd name="connsiteY100" fmla="*/ 0 h 586854"/>
              <a:gd name="connsiteX101" fmla="*/ 6895743 w 11355662"/>
              <a:gd name="connsiteY101" fmla="*/ 0 h 586854"/>
              <a:gd name="connsiteX102" fmla="*/ 6895743 w 11355662"/>
              <a:gd name="connsiteY102" fmla="*/ 586854 h 586854"/>
              <a:gd name="connsiteX103" fmla="*/ 6832639 w 11355662"/>
              <a:gd name="connsiteY103" fmla="*/ 586854 h 586854"/>
              <a:gd name="connsiteX104" fmla="*/ 6665735 w 11355662"/>
              <a:gd name="connsiteY104" fmla="*/ 0 h 586854"/>
              <a:gd name="connsiteX105" fmla="*/ 6728839 w 11355662"/>
              <a:gd name="connsiteY105" fmla="*/ 0 h 586854"/>
              <a:gd name="connsiteX106" fmla="*/ 6728839 w 11355662"/>
              <a:gd name="connsiteY106" fmla="*/ 586854 h 586854"/>
              <a:gd name="connsiteX107" fmla="*/ 6665735 w 11355662"/>
              <a:gd name="connsiteY107" fmla="*/ 586854 h 586854"/>
              <a:gd name="connsiteX108" fmla="*/ 6498831 w 11355662"/>
              <a:gd name="connsiteY108" fmla="*/ 0 h 586854"/>
              <a:gd name="connsiteX109" fmla="*/ 6561935 w 11355662"/>
              <a:gd name="connsiteY109" fmla="*/ 0 h 586854"/>
              <a:gd name="connsiteX110" fmla="*/ 6561935 w 11355662"/>
              <a:gd name="connsiteY110" fmla="*/ 586854 h 586854"/>
              <a:gd name="connsiteX111" fmla="*/ 6498831 w 11355662"/>
              <a:gd name="connsiteY111" fmla="*/ 586854 h 586854"/>
              <a:gd name="connsiteX112" fmla="*/ 6331927 w 11355662"/>
              <a:gd name="connsiteY112" fmla="*/ 0 h 586854"/>
              <a:gd name="connsiteX113" fmla="*/ 6395031 w 11355662"/>
              <a:gd name="connsiteY113" fmla="*/ 0 h 586854"/>
              <a:gd name="connsiteX114" fmla="*/ 6395031 w 11355662"/>
              <a:gd name="connsiteY114" fmla="*/ 586854 h 586854"/>
              <a:gd name="connsiteX115" fmla="*/ 6331927 w 11355662"/>
              <a:gd name="connsiteY115" fmla="*/ 586854 h 586854"/>
              <a:gd name="connsiteX116" fmla="*/ 6167018 w 11355662"/>
              <a:gd name="connsiteY116" fmla="*/ 0 h 586854"/>
              <a:gd name="connsiteX117" fmla="*/ 6230122 w 11355662"/>
              <a:gd name="connsiteY117" fmla="*/ 0 h 586854"/>
              <a:gd name="connsiteX118" fmla="*/ 6230122 w 11355662"/>
              <a:gd name="connsiteY118" fmla="*/ 586854 h 586854"/>
              <a:gd name="connsiteX119" fmla="*/ 6167018 w 11355662"/>
              <a:gd name="connsiteY119" fmla="*/ 586854 h 586854"/>
              <a:gd name="connsiteX120" fmla="*/ 6002109 w 11355662"/>
              <a:gd name="connsiteY120" fmla="*/ 0 h 586854"/>
              <a:gd name="connsiteX121" fmla="*/ 6065213 w 11355662"/>
              <a:gd name="connsiteY121" fmla="*/ 0 h 586854"/>
              <a:gd name="connsiteX122" fmla="*/ 6065213 w 11355662"/>
              <a:gd name="connsiteY122" fmla="*/ 586854 h 586854"/>
              <a:gd name="connsiteX123" fmla="*/ 6002109 w 11355662"/>
              <a:gd name="connsiteY123" fmla="*/ 586854 h 586854"/>
              <a:gd name="connsiteX124" fmla="*/ 5833210 w 11355662"/>
              <a:gd name="connsiteY124" fmla="*/ 0 h 586854"/>
              <a:gd name="connsiteX125" fmla="*/ 5896314 w 11355662"/>
              <a:gd name="connsiteY125" fmla="*/ 0 h 586854"/>
              <a:gd name="connsiteX126" fmla="*/ 5896314 w 11355662"/>
              <a:gd name="connsiteY126" fmla="*/ 586854 h 586854"/>
              <a:gd name="connsiteX127" fmla="*/ 5833210 w 11355662"/>
              <a:gd name="connsiteY127" fmla="*/ 586854 h 586854"/>
              <a:gd name="connsiteX128" fmla="*/ 5664917 w 11355662"/>
              <a:gd name="connsiteY128" fmla="*/ 0 h 586854"/>
              <a:gd name="connsiteX129" fmla="*/ 5728021 w 11355662"/>
              <a:gd name="connsiteY129" fmla="*/ 0 h 586854"/>
              <a:gd name="connsiteX130" fmla="*/ 5728021 w 11355662"/>
              <a:gd name="connsiteY130" fmla="*/ 586854 h 586854"/>
              <a:gd name="connsiteX131" fmla="*/ 5664917 w 11355662"/>
              <a:gd name="connsiteY131" fmla="*/ 586854 h 586854"/>
              <a:gd name="connsiteX132" fmla="*/ 5498013 w 11355662"/>
              <a:gd name="connsiteY132" fmla="*/ 0 h 586854"/>
              <a:gd name="connsiteX133" fmla="*/ 5561117 w 11355662"/>
              <a:gd name="connsiteY133" fmla="*/ 0 h 586854"/>
              <a:gd name="connsiteX134" fmla="*/ 5561117 w 11355662"/>
              <a:gd name="connsiteY134" fmla="*/ 586854 h 586854"/>
              <a:gd name="connsiteX135" fmla="*/ 5498013 w 11355662"/>
              <a:gd name="connsiteY135" fmla="*/ 586854 h 586854"/>
              <a:gd name="connsiteX136" fmla="*/ 5331109 w 11355662"/>
              <a:gd name="connsiteY136" fmla="*/ 0 h 586854"/>
              <a:gd name="connsiteX137" fmla="*/ 5394213 w 11355662"/>
              <a:gd name="connsiteY137" fmla="*/ 0 h 586854"/>
              <a:gd name="connsiteX138" fmla="*/ 5394213 w 11355662"/>
              <a:gd name="connsiteY138" fmla="*/ 586854 h 586854"/>
              <a:gd name="connsiteX139" fmla="*/ 5331109 w 11355662"/>
              <a:gd name="connsiteY139" fmla="*/ 586854 h 586854"/>
              <a:gd name="connsiteX140" fmla="*/ 5164205 w 11355662"/>
              <a:gd name="connsiteY140" fmla="*/ 0 h 586854"/>
              <a:gd name="connsiteX141" fmla="*/ 5227309 w 11355662"/>
              <a:gd name="connsiteY141" fmla="*/ 0 h 586854"/>
              <a:gd name="connsiteX142" fmla="*/ 5227309 w 11355662"/>
              <a:gd name="connsiteY142" fmla="*/ 586854 h 586854"/>
              <a:gd name="connsiteX143" fmla="*/ 5164205 w 11355662"/>
              <a:gd name="connsiteY143" fmla="*/ 586854 h 586854"/>
              <a:gd name="connsiteX144" fmla="*/ 4997301 w 11355662"/>
              <a:gd name="connsiteY144" fmla="*/ 0 h 586854"/>
              <a:gd name="connsiteX145" fmla="*/ 5060405 w 11355662"/>
              <a:gd name="connsiteY145" fmla="*/ 0 h 586854"/>
              <a:gd name="connsiteX146" fmla="*/ 5060405 w 11355662"/>
              <a:gd name="connsiteY146" fmla="*/ 586854 h 586854"/>
              <a:gd name="connsiteX147" fmla="*/ 4997301 w 11355662"/>
              <a:gd name="connsiteY147" fmla="*/ 586854 h 586854"/>
              <a:gd name="connsiteX148" fmla="*/ 4832392 w 11355662"/>
              <a:gd name="connsiteY148" fmla="*/ 0 h 586854"/>
              <a:gd name="connsiteX149" fmla="*/ 4895496 w 11355662"/>
              <a:gd name="connsiteY149" fmla="*/ 0 h 586854"/>
              <a:gd name="connsiteX150" fmla="*/ 4895496 w 11355662"/>
              <a:gd name="connsiteY150" fmla="*/ 586854 h 586854"/>
              <a:gd name="connsiteX151" fmla="*/ 4832392 w 11355662"/>
              <a:gd name="connsiteY151" fmla="*/ 586854 h 586854"/>
              <a:gd name="connsiteX152" fmla="*/ 4663493 w 11355662"/>
              <a:gd name="connsiteY152" fmla="*/ 0 h 586854"/>
              <a:gd name="connsiteX153" fmla="*/ 4726597 w 11355662"/>
              <a:gd name="connsiteY153" fmla="*/ 0 h 586854"/>
              <a:gd name="connsiteX154" fmla="*/ 4726597 w 11355662"/>
              <a:gd name="connsiteY154" fmla="*/ 586854 h 586854"/>
              <a:gd name="connsiteX155" fmla="*/ 4663493 w 11355662"/>
              <a:gd name="connsiteY155" fmla="*/ 586854 h 586854"/>
              <a:gd name="connsiteX156" fmla="*/ 4495200 w 11355662"/>
              <a:gd name="connsiteY156" fmla="*/ 0 h 586854"/>
              <a:gd name="connsiteX157" fmla="*/ 4558304 w 11355662"/>
              <a:gd name="connsiteY157" fmla="*/ 0 h 586854"/>
              <a:gd name="connsiteX158" fmla="*/ 4558304 w 11355662"/>
              <a:gd name="connsiteY158" fmla="*/ 586854 h 586854"/>
              <a:gd name="connsiteX159" fmla="*/ 4495200 w 11355662"/>
              <a:gd name="connsiteY159" fmla="*/ 586854 h 586854"/>
              <a:gd name="connsiteX160" fmla="*/ 4328296 w 11355662"/>
              <a:gd name="connsiteY160" fmla="*/ 0 h 586854"/>
              <a:gd name="connsiteX161" fmla="*/ 4391400 w 11355662"/>
              <a:gd name="connsiteY161" fmla="*/ 0 h 586854"/>
              <a:gd name="connsiteX162" fmla="*/ 4391400 w 11355662"/>
              <a:gd name="connsiteY162" fmla="*/ 586854 h 586854"/>
              <a:gd name="connsiteX163" fmla="*/ 4328296 w 11355662"/>
              <a:gd name="connsiteY163" fmla="*/ 586854 h 586854"/>
              <a:gd name="connsiteX164" fmla="*/ 4161392 w 11355662"/>
              <a:gd name="connsiteY164" fmla="*/ 0 h 586854"/>
              <a:gd name="connsiteX165" fmla="*/ 4224496 w 11355662"/>
              <a:gd name="connsiteY165" fmla="*/ 0 h 586854"/>
              <a:gd name="connsiteX166" fmla="*/ 4224496 w 11355662"/>
              <a:gd name="connsiteY166" fmla="*/ 586854 h 586854"/>
              <a:gd name="connsiteX167" fmla="*/ 4161392 w 11355662"/>
              <a:gd name="connsiteY167" fmla="*/ 586854 h 586854"/>
              <a:gd name="connsiteX168" fmla="*/ 3994488 w 11355662"/>
              <a:gd name="connsiteY168" fmla="*/ 0 h 586854"/>
              <a:gd name="connsiteX169" fmla="*/ 4057592 w 11355662"/>
              <a:gd name="connsiteY169" fmla="*/ 0 h 586854"/>
              <a:gd name="connsiteX170" fmla="*/ 4057592 w 11355662"/>
              <a:gd name="connsiteY170" fmla="*/ 586854 h 586854"/>
              <a:gd name="connsiteX171" fmla="*/ 3994488 w 11355662"/>
              <a:gd name="connsiteY171" fmla="*/ 586854 h 586854"/>
              <a:gd name="connsiteX172" fmla="*/ 3830446 w 11355662"/>
              <a:gd name="connsiteY172" fmla="*/ 0 h 586854"/>
              <a:gd name="connsiteX173" fmla="*/ 3893550 w 11355662"/>
              <a:gd name="connsiteY173" fmla="*/ 0 h 586854"/>
              <a:gd name="connsiteX174" fmla="*/ 3893550 w 11355662"/>
              <a:gd name="connsiteY174" fmla="*/ 586854 h 586854"/>
              <a:gd name="connsiteX175" fmla="*/ 3830446 w 11355662"/>
              <a:gd name="connsiteY175" fmla="*/ 586854 h 586854"/>
              <a:gd name="connsiteX176" fmla="*/ 3665537 w 11355662"/>
              <a:gd name="connsiteY176" fmla="*/ 0 h 586854"/>
              <a:gd name="connsiteX177" fmla="*/ 3728641 w 11355662"/>
              <a:gd name="connsiteY177" fmla="*/ 0 h 586854"/>
              <a:gd name="connsiteX178" fmla="*/ 3728641 w 11355662"/>
              <a:gd name="connsiteY178" fmla="*/ 586854 h 586854"/>
              <a:gd name="connsiteX179" fmla="*/ 3665537 w 11355662"/>
              <a:gd name="connsiteY179" fmla="*/ 586854 h 586854"/>
              <a:gd name="connsiteX180" fmla="*/ 3496638 w 11355662"/>
              <a:gd name="connsiteY180" fmla="*/ 0 h 586854"/>
              <a:gd name="connsiteX181" fmla="*/ 3559742 w 11355662"/>
              <a:gd name="connsiteY181" fmla="*/ 0 h 586854"/>
              <a:gd name="connsiteX182" fmla="*/ 3559742 w 11355662"/>
              <a:gd name="connsiteY182" fmla="*/ 586854 h 586854"/>
              <a:gd name="connsiteX183" fmla="*/ 3496638 w 11355662"/>
              <a:gd name="connsiteY183" fmla="*/ 586854 h 586854"/>
              <a:gd name="connsiteX184" fmla="*/ 3328345 w 11355662"/>
              <a:gd name="connsiteY184" fmla="*/ 0 h 586854"/>
              <a:gd name="connsiteX185" fmla="*/ 3391449 w 11355662"/>
              <a:gd name="connsiteY185" fmla="*/ 0 h 586854"/>
              <a:gd name="connsiteX186" fmla="*/ 3391449 w 11355662"/>
              <a:gd name="connsiteY186" fmla="*/ 586854 h 586854"/>
              <a:gd name="connsiteX187" fmla="*/ 3328345 w 11355662"/>
              <a:gd name="connsiteY187" fmla="*/ 586854 h 586854"/>
              <a:gd name="connsiteX188" fmla="*/ 3161441 w 11355662"/>
              <a:gd name="connsiteY188" fmla="*/ 0 h 586854"/>
              <a:gd name="connsiteX189" fmla="*/ 3224545 w 11355662"/>
              <a:gd name="connsiteY189" fmla="*/ 0 h 586854"/>
              <a:gd name="connsiteX190" fmla="*/ 3224545 w 11355662"/>
              <a:gd name="connsiteY190" fmla="*/ 586854 h 586854"/>
              <a:gd name="connsiteX191" fmla="*/ 3161441 w 11355662"/>
              <a:gd name="connsiteY191" fmla="*/ 586854 h 586854"/>
              <a:gd name="connsiteX192" fmla="*/ 2994537 w 11355662"/>
              <a:gd name="connsiteY192" fmla="*/ 0 h 586854"/>
              <a:gd name="connsiteX193" fmla="*/ 3057641 w 11355662"/>
              <a:gd name="connsiteY193" fmla="*/ 0 h 586854"/>
              <a:gd name="connsiteX194" fmla="*/ 3057641 w 11355662"/>
              <a:gd name="connsiteY194" fmla="*/ 586854 h 586854"/>
              <a:gd name="connsiteX195" fmla="*/ 2994537 w 11355662"/>
              <a:gd name="connsiteY195" fmla="*/ 586854 h 586854"/>
              <a:gd name="connsiteX196" fmla="*/ 2827633 w 11355662"/>
              <a:gd name="connsiteY196" fmla="*/ 0 h 586854"/>
              <a:gd name="connsiteX197" fmla="*/ 2890737 w 11355662"/>
              <a:gd name="connsiteY197" fmla="*/ 0 h 586854"/>
              <a:gd name="connsiteX198" fmla="*/ 2890737 w 11355662"/>
              <a:gd name="connsiteY198" fmla="*/ 586854 h 586854"/>
              <a:gd name="connsiteX199" fmla="*/ 2827633 w 11355662"/>
              <a:gd name="connsiteY199" fmla="*/ 586854 h 586854"/>
              <a:gd name="connsiteX200" fmla="*/ 2662724 w 11355662"/>
              <a:gd name="connsiteY200" fmla="*/ 0 h 586854"/>
              <a:gd name="connsiteX201" fmla="*/ 2725828 w 11355662"/>
              <a:gd name="connsiteY201" fmla="*/ 0 h 586854"/>
              <a:gd name="connsiteX202" fmla="*/ 2725828 w 11355662"/>
              <a:gd name="connsiteY202" fmla="*/ 586854 h 586854"/>
              <a:gd name="connsiteX203" fmla="*/ 2662724 w 11355662"/>
              <a:gd name="connsiteY203" fmla="*/ 586854 h 586854"/>
              <a:gd name="connsiteX204" fmla="*/ 2497815 w 11355662"/>
              <a:gd name="connsiteY204" fmla="*/ 0 h 586854"/>
              <a:gd name="connsiteX205" fmla="*/ 2560919 w 11355662"/>
              <a:gd name="connsiteY205" fmla="*/ 0 h 586854"/>
              <a:gd name="connsiteX206" fmla="*/ 2560919 w 11355662"/>
              <a:gd name="connsiteY206" fmla="*/ 586854 h 586854"/>
              <a:gd name="connsiteX207" fmla="*/ 2497815 w 11355662"/>
              <a:gd name="connsiteY207" fmla="*/ 586854 h 586854"/>
              <a:gd name="connsiteX208" fmla="*/ 2328916 w 11355662"/>
              <a:gd name="connsiteY208" fmla="*/ 0 h 586854"/>
              <a:gd name="connsiteX209" fmla="*/ 2392020 w 11355662"/>
              <a:gd name="connsiteY209" fmla="*/ 0 h 586854"/>
              <a:gd name="connsiteX210" fmla="*/ 2392020 w 11355662"/>
              <a:gd name="connsiteY210" fmla="*/ 586854 h 586854"/>
              <a:gd name="connsiteX211" fmla="*/ 2328916 w 11355662"/>
              <a:gd name="connsiteY211" fmla="*/ 586854 h 586854"/>
              <a:gd name="connsiteX212" fmla="*/ 2160623 w 11355662"/>
              <a:gd name="connsiteY212" fmla="*/ 0 h 586854"/>
              <a:gd name="connsiteX213" fmla="*/ 2223727 w 11355662"/>
              <a:gd name="connsiteY213" fmla="*/ 0 h 586854"/>
              <a:gd name="connsiteX214" fmla="*/ 2223727 w 11355662"/>
              <a:gd name="connsiteY214" fmla="*/ 586854 h 586854"/>
              <a:gd name="connsiteX215" fmla="*/ 2160623 w 11355662"/>
              <a:gd name="connsiteY215" fmla="*/ 586854 h 586854"/>
              <a:gd name="connsiteX216" fmla="*/ 1993719 w 11355662"/>
              <a:gd name="connsiteY216" fmla="*/ 0 h 586854"/>
              <a:gd name="connsiteX217" fmla="*/ 2056823 w 11355662"/>
              <a:gd name="connsiteY217" fmla="*/ 0 h 586854"/>
              <a:gd name="connsiteX218" fmla="*/ 2056823 w 11355662"/>
              <a:gd name="connsiteY218" fmla="*/ 586854 h 586854"/>
              <a:gd name="connsiteX219" fmla="*/ 1993719 w 11355662"/>
              <a:gd name="connsiteY219" fmla="*/ 586854 h 586854"/>
              <a:gd name="connsiteX220" fmla="*/ 1826817 w 11355662"/>
              <a:gd name="connsiteY220" fmla="*/ 0 h 586854"/>
              <a:gd name="connsiteX221" fmla="*/ 1889921 w 11355662"/>
              <a:gd name="connsiteY221" fmla="*/ 0 h 586854"/>
              <a:gd name="connsiteX222" fmla="*/ 1889921 w 11355662"/>
              <a:gd name="connsiteY222" fmla="*/ 586854 h 586854"/>
              <a:gd name="connsiteX223" fmla="*/ 1826817 w 11355662"/>
              <a:gd name="connsiteY223" fmla="*/ 586854 h 586854"/>
              <a:gd name="connsiteX224" fmla="*/ 1659912 w 11355662"/>
              <a:gd name="connsiteY224" fmla="*/ 0 h 586854"/>
              <a:gd name="connsiteX225" fmla="*/ 1723015 w 11355662"/>
              <a:gd name="connsiteY225" fmla="*/ 0 h 586854"/>
              <a:gd name="connsiteX226" fmla="*/ 1723015 w 11355662"/>
              <a:gd name="connsiteY226" fmla="*/ 586854 h 586854"/>
              <a:gd name="connsiteX227" fmla="*/ 1659912 w 11355662"/>
              <a:gd name="connsiteY227" fmla="*/ 586854 h 586854"/>
              <a:gd name="connsiteX228" fmla="*/ 1493007 w 11355662"/>
              <a:gd name="connsiteY228" fmla="*/ 0 h 586854"/>
              <a:gd name="connsiteX229" fmla="*/ 1556111 w 11355662"/>
              <a:gd name="connsiteY229" fmla="*/ 0 h 586854"/>
              <a:gd name="connsiteX230" fmla="*/ 1556111 w 11355662"/>
              <a:gd name="connsiteY230" fmla="*/ 586854 h 586854"/>
              <a:gd name="connsiteX231" fmla="*/ 1493007 w 11355662"/>
              <a:gd name="connsiteY231" fmla="*/ 586854 h 586854"/>
              <a:gd name="connsiteX232" fmla="*/ 1328098 w 11355662"/>
              <a:gd name="connsiteY232" fmla="*/ 0 h 586854"/>
              <a:gd name="connsiteX233" fmla="*/ 1391204 w 11355662"/>
              <a:gd name="connsiteY233" fmla="*/ 0 h 586854"/>
              <a:gd name="connsiteX234" fmla="*/ 1391204 w 11355662"/>
              <a:gd name="connsiteY234" fmla="*/ 586854 h 586854"/>
              <a:gd name="connsiteX235" fmla="*/ 1328098 w 11355662"/>
              <a:gd name="connsiteY235" fmla="*/ 586854 h 586854"/>
              <a:gd name="connsiteX236" fmla="*/ 1159199 w 11355662"/>
              <a:gd name="connsiteY236" fmla="*/ 0 h 586854"/>
              <a:gd name="connsiteX237" fmla="*/ 1222305 w 11355662"/>
              <a:gd name="connsiteY237" fmla="*/ 0 h 586854"/>
              <a:gd name="connsiteX238" fmla="*/ 1222305 w 11355662"/>
              <a:gd name="connsiteY238" fmla="*/ 586854 h 586854"/>
              <a:gd name="connsiteX239" fmla="*/ 1159199 w 11355662"/>
              <a:gd name="connsiteY239" fmla="*/ 586854 h 586854"/>
              <a:gd name="connsiteX240" fmla="*/ 990907 w 11355662"/>
              <a:gd name="connsiteY240" fmla="*/ 0 h 586854"/>
              <a:gd name="connsiteX241" fmla="*/ 1054010 w 11355662"/>
              <a:gd name="connsiteY241" fmla="*/ 0 h 586854"/>
              <a:gd name="connsiteX242" fmla="*/ 1054010 w 11355662"/>
              <a:gd name="connsiteY242" fmla="*/ 586854 h 586854"/>
              <a:gd name="connsiteX243" fmla="*/ 990907 w 11355662"/>
              <a:gd name="connsiteY243" fmla="*/ 586854 h 586854"/>
              <a:gd name="connsiteX244" fmla="*/ 824002 w 11355662"/>
              <a:gd name="connsiteY244" fmla="*/ 0 h 586854"/>
              <a:gd name="connsiteX245" fmla="*/ 887106 w 11355662"/>
              <a:gd name="connsiteY245" fmla="*/ 0 h 586854"/>
              <a:gd name="connsiteX246" fmla="*/ 887106 w 11355662"/>
              <a:gd name="connsiteY246" fmla="*/ 586854 h 586854"/>
              <a:gd name="connsiteX247" fmla="*/ 824002 w 11355662"/>
              <a:gd name="connsiteY247" fmla="*/ 586854 h 586854"/>
              <a:gd name="connsiteX248" fmla="*/ 657098 w 11355662"/>
              <a:gd name="connsiteY248" fmla="*/ 0 h 586854"/>
              <a:gd name="connsiteX249" fmla="*/ 720202 w 11355662"/>
              <a:gd name="connsiteY249" fmla="*/ 0 h 586854"/>
              <a:gd name="connsiteX250" fmla="*/ 720202 w 11355662"/>
              <a:gd name="connsiteY250" fmla="*/ 586854 h 586854"/>
              <a:gd name="connsiteX251" fmla="*/ 657098 w 11355662"/>
              <a:gd name="connsiteY251" fmla="*/ 586854 h 586854"/>
              <a:gd name="connsiteX252" fmla="*/ 490194 w 11355662"/>
              <a:gd name="connsiteY252" fmla="*/ 0 h 586854"/>
              <a:gd name="connsiteX253" fmla="*/ 553300 w 11355662"/>
              <a:gd name="connsiteY253" fmla="*/ 0 h 586854"/>
              <a:gd name="connsiteX254" fmla="*/ 553300 w 11355662"/>
              <a:gd name="connsiteY254" fmla="*/ 586854 h 586854"/>
              <a:gd name="connsiteX255" fmla="*/ 490194 w 11355662"/>
              <a:gd name="connsiteY255" fmla="*/ 586854 h 586854"/>
              <a:gd name="connsiteX256" fmla="*/ 0 w 11355662"/>
              <a:gd name="connsiteY256" fmla="*/ 0 h 586854"/>
              <a:gd name="connsiteX257" fmla="*/ 354842 w 11355662"/>
              <a:gd name="connsiteY257" fmla="*/ 0 h 586854"/>
              <a:gd name="connsiteX258" fmla="*/ 354842 w 11355662"/>
              <a:gd name="connsiteY258" fmla="*/ 586854 h 586854"/>
              <a:gd name="connsiteX259" fmla="*/ 0 w 11355662"/>
              <a:gd name="connsiteY259" fmla="*/ 586854 h 586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</a:cxnLst>
            <a:rect l="l" t="t" r="r" b="b"/>
            <a:pathLst>
              <a:path w="11355662" h="586854">
                <a:moveTo>
                  <a:pt x="11000820" y="0"/>
                </a:moveTo>
                <a:lnTo>
                  <a:pt x="11355662" y="0"/>
                </a:lnTo>
                <a:lnTo>
                  <a:pt x="11355662" y="586854"/>
                </a:lnTo>
                <a:lnTo>
                  <a:pt x="11000820" y="586854"/>
                </a:lnTo>
                <a:close/>
                <a:moveTo>
                  <a:pt x="10837906" y="0"/>
                </a:moveTo>
                <a:lnTo>
                  <a:pt x="10901010" y="0"/>
                </a:lnTo>
                <a:lnTo>
                  <a:pt x="10901010" y="586854"/>
                </a:lnTo>
                <a:lnTo>
                  <a:pt x="10837906" y="586854"/>
                </a:lnTo>
                <a:close/>
                <a:moveTo>
                  <a:pt x="10672997" y="0"/>
                </a:moveTo>
                <a:lnTo>
                  <a:pt x="10736101" y="0"/>
                </a:lnTo>
                <a:lnTo>
                  <a:pt x="10736101" y="586854"/>
                </a:lnTo>
                <a:lnTo>
                  <a:pt x="10672997" y="586854"/>
                </a:lnTo>
                <a:close/>
                <a:moveTo>
                  <a:pt x="10504098" y="0"/>
                </a:moveTo>
                <a:lnTo>
                  <a:pt x="10567202" y="0"/>
                </a:lnTo>
                <a:lnTo>
                  <a:pt x="10567202" y="586854"/>
                </a:lnTo>
                <a:lnTo>
                  <a:pt x="10504098" y="586854"/>
                </a:lnTo>
                <a:close/>
                <a:moveTo>
                  <a:pt x="10335805" y="0"/>
                </a:moveTo>
                <a:lnTo>
                  <a:pt x="10398909" y="0"/>
                </a:lnTo>
                <a:lnTo>
                  <a:pt x="10398909" y="586854"/>
                </a:lnTo>
                <a:lnTo>
                  <a:pt x="10335805" y="586854"/>
                </a:lnTo>
                <a:close/>
                <a:moveTo>
                  <a:pt x="10168901" y="0"/>
                </a:moveTo>
                <a:lnTo>
                  <a:pt x="10232005" y="0"/>
                </a:lnTo>
                <a:lnTo>
                  <a:pt x="10232005" y="586854"/>
                </a:lnTo>
                <a:lnTo>
                  <a:pt x="10168901" y="586854"/>
                </a:lnTo>
                <a:close/>
                <a:moveTo>
                  <a:pt x="10001997" y="0"/>
                </a:moveTo>
                <a:lnTo>
                  <a:pt x="10065101" y="0"/>
                </a:lnTo>
                <a:lnTo>
                  <a:pt x="10065101" y="586854"/>
                </a:lnTo>
                <a:lnTo>
                  <a:pt x="10001997" y="586854"/>
                </a:lnTo>
                <a:close/>
                <a:moveTo>
                  <a:pt x="9835093" y="0"/>
                </a:moveTo>
                <a:lnTo>
                  <a:pt x="9898197" y="0"/>
                </a:lnTo>
                <a:lnTo>
                  <a:pt x="9898197" y="586854"/>
                </a:lnTo>
                <a:lnTo>
                  <a:pt x="9835093" y="586854"/>
                </a:lnTo>
                <a:close/>
                <a:moveTo>
                  <a:pt x="9670184" y="0"/>
                </a:moveTo>
                <a:lnTo>
                  <a:pt x="9733288" y="0"/>
                </a:lnTo>
                <a:lnTo>
                  <a:pt x="9733288" y="586854"/>
                </a:lnTo>
                <a:lnTo>
                  <a:pt x="9670184" y="586854"/>
                </a:lnTo>
                <a:close/>
                <a:moveTo>
                  <a:pt x="9505275" y="0"/>
                </a:moveTo>
                <a:lnTo>
                  <a:pt x="9568379" y="0"/>
                </a:lnTo>
                <a:lnTo>
                  <a:pt x="9568379" y="586854"/>
                </a:lnTo>
                <a:lnTo>
                  <a:pt x="9505275" y="586854"/>
                </a:lnTo>
                <a:close/>
                <a:moveTo>
                  <a:pt x="9336376" y="0"/>
                </a:moveTo>
                <a:lnTo>
                  <a:pt x="9399480" y="0"/>
                </a:lnTo>
                <a:lnTo>
                  <a:pt x="9399480" y="586854"/>
                </a:lnTo>
                <a:lnTo>
                  <a:pt x="9336376" y="586854"/>
                </a:lnTo>
                <a:close/>
                <a:moveTo>
                  <a:pt x="9168083" y="0"/>
                </a:moveTo>
                <a:lnTo>
                  <a:pt x="9231187" y="0"/>
                </a:lnTo>
                <a:lnTo>
                  <a:pt x="9231187" y="586854"/>
                </a:lnTo>
                <a:lnTo>
                  <a:pt x="9168083" y="586854"/>
                </a:lnTo>
                <a:close/>
                <a:moveTo>
                  <a:pt x="9001179" y="0"/>
                </a:moveTo>
                <a:lnTo>
                  <a:pt x="9064283" y="0"/>
                </a:lnTo>
                <a:lnTo>
                  <a:pt x="9064283" y="586854"/>
                </a:lnTo>
                <a:lnTo>
                  <a:pt x="9001179" y="586854"/>
                </a:lnTo>
                <a:close/>
                <a:moveTo>
                  <a:pt x="8834275" y="0"/>
                </a:moveTo>
                <a:lnTo>
                  <a:pt x="8897379" y="0"/>
                </a:lnTo>
                <a:lnTo>
                  <a:pt x="8897379" y="586854"/>
                </a:lnTo>
                <a:lnTo>
                  <a:pt x="8834275" y="586854"/>
                </a:lnTo>
                <a:close/>
                <a:moveTo>
                  <a:pt x="8667371" y="0"/>
                </a:moveTo>
                <a:lnTo>
                  <a:pt x="8730475" y="0"/>
                </a:lnTo>
                <a:lnTo>
                  <a:pt x="8730475" y="586854"/>
                </a:lnTo>
                <a:lnTo>
                  <a:pt x="8667371" y="586854"/>
                </a:lnTo>
                <a:close/>
                <a:moveTo>
                  <a:pt x="8500467" y="0"/>
                </a:moveTo>
                <a:lnTo>
                  <a:pt x="8563571" y="0"/>
                </a:lnTo>
                <a:lnTo>
                  <a:pt x="8563571" y="586854"/>
                </a:lnTo>
                <a:lnTo>
                  <a:pt x="8500467" y="586854"/>
                </a:lnTo>
                <a:close/>
                <a:moveTo>
                  <a:pt x="8335558" y="0"/>
                </a:moveTo>
                <a:lnTo>
                  <a:pt x="8398662" y="0"/>
                </a:lnTo>
                <a:lnTo>
                  <a:pt x="8398662" y="586854"/>
                </a:lnTo>
                <a:lnTo>
                  <a:pt x="8335558" y="586854"/>
                </a:lnTo>
                <a:close/>
                <a:moveTo>
                  <a:pt x="8166659" y="0"/>
                </a:moveTo>
                <a:lnTo>
                  <a:pt x="8229763" y="0"/>
                </a:lnTo>
                <a:lnTo>
                  <a:pt x="8229763" y="586854"/>
                </a:lnTo>
                <a:lnTo>
                  <a:pt x="8166659" y="586854"/>
                </a:lnTo>
                <a:close/>
                <a:moveTo>
                  <a:pt x="7998366" y="0"/>
                </a:moveTo>
                <a:lnTo>
                  <a:pt x="8061470" y="0"/>
                </a:lnTo>
                <a:lnTo>
                  <a:pt x="8061470" y="586854"/>
                </a:lnTo>
                <a:lnTo>
                  <a:pt x="7998366" y="586854"/>
                </a:lnTo>
                <a:close/>
                <a:moveTo>
                  <a:pt x="7831462" y="0"/>
                </a:moveTo>
                <a:lnTo>
                  <a:pt x="7894566" y="0"/>
                </a:lnTo>
                <a:lnTo>
                  <a:pt x="7894566" y="586854"/>
                </a:lnTo>
                <a:lnTo>
                  <a:pt x="7831462" y="586854"/>
                </a:lnTo>
                <a:close/>
                <a:moveTo>
                  <a:pt x="7664558" y="0"/>
                </a:moveTo>
                <a:lnTo>
                  <a:pt x="7727662" y="0"/>
                </a:lnTo>
                <a:lnTo>
                  <a:pt x="7727662" y="586854"/>
                </a:lnTo>
                <a:lnTo>
                  <a:pt x="7664558" y="586854"/>
                </a:lnTo>
                <a:close/>
                <a:moveTo>
                  <a:pt x="7497654" y="0"/>
                </a:moveTo>
                <a:lnTo>
                  <a:pt x="7560758" y="0"/>
                </a:lnTo>
                <a:lnTo>
                  <a:pt x="7560758" y="586854"/>
                </a:lnTo>
                <a:lnTo>
                  <a:pt x="7497654" y="586854"/>
                </a:lnTo>
                <a:close/>
                <a:moveTo>
                  <a:pt x="7334740" y="0"/>
                </a:moveTo>
                <a:lnTo>
                  <a:pt x="7397844" y="0"/>
                </a:lnTo>
                <a:lnTo>
                  <a:pt x="7397844" y="586854"/>
                </a:lnTo>
                <a:lnTo>
                  <a:pt x="7334740" y="586854"/>
                </a:lnTo>
                <a:close/>
                <a:moveTo>
                  <a:pt x="7169831" y="0"/>
                </a:moveTo>
                <a:lnTo>
                  <a:pt x="7232935" y="0"/>
                </a:lnTo>
                <a:lnTo>
                  <a:pt x="7232935" y="586854"/>
                </a:lnTo>
                <a:lnTo>
                  <a:pt x="7169831" y="586854"/>
                </a:lnTo>
                <a:close/>
                <a:moveTo>
                  <a:pt x="7000932" y="0"/>
                </a:moveTo>
                <a:lnTo>
                  <a:pt x="7064036" y="0"/>
                </a:lnTo>
                <a:lnTo>
                  <a:pt x="7064036" y="586854"/>
                </a:lnTo>
                <a:lnTo>
                  <a:pt x="7000932" y="586854"/>
                </a:lnTo>
                <a:close/>
                <a:moveTo>
                  <a:pt x="6832639" y="0"/>
                </a:moveTo>
                <a:lnTo>
                  <a:pt x="6895743" y="0"/>
                </a:lnTo>
                <a:lnTo>
                  <a:pt x="6895743" y="586854"/>
                </a:lnTo>
                <a:lnTo>
                  <a:pt x="6832639" y="586854"/>
                </a:lnTo>
                <a:close/>
                <a:moveTo>
                  <a:pt x="6665735" y="0"/>
                </a:moveTo>
                <a:lnTo>
                  <a:pt x="6728839" y="0"/>
                </a:lnTo>
                <a:lnTo>
                  <a:pt x="6728839" y="586854"/>
                </a:lnTo>
                <a:lnTo>
                  <a:pt x="6665735" y="586854"/>
                </a:lnTo>
                <a:close/>
                <a:moveTo>
                  <a:pt x="6498831" y="0"/>
                </a:moveTo>
                <a:lnTo>
                  <a:pt x="6561935" y="0"/>
                </a:lnTo>
                <a:lnTo>
                  <a:pt x="6561935" y="586854"/>
                </a:lnTo>
                <a:lnTo>
                  <a:pt x="6498831" y="586854"/>
                </a:lnTo>
                <a:close/>
                <a:moveTo>
                  <a:pt x="6331927" y="0"/>
                </a:moveTo>
                <a:lnTo>
                  <a:pt x="6395031" y="0"/>
                </a:lnTo>
                <a:lnTo>
                  <a:pt x="6395031" y="586854"/>
                </a:lnTo>
                <a:lnTo>
                  <a:pt x="6331927" y="586854"/>
                </a:lnTo>
                <a:close/>
                <a:moveTo>
                  <a:pt x="6167018" y="0"/>
                </a:moveTo>
                <a:lnTo>
                  <a:pt x="6230122" y="0"/>
                </a:lnTo>
                <a:lnTo>
                  <a:pt x="6230122" y="586854"/>
                </a:lnTo>
                <a:lnTo>
                  <a:pt x="6167018" y="586854"/>
                </a:lnTo>
                <a:close/>
                <a:moveTo>
                  <a:pt x="6002109" y="0"/>
                </a:moveTo>
                <a:lnTo>
                  <a:pt x="6065213" y="0"/>
                </a:lnTo>
                <a:lnTo>
                  <a:pt x="6065213" y="586854"/>
                </a:lnTo>
                <a:lnTo>
                  <a:pt x="6002109" y="586854"/>
                </a:lnTo>
                <a:close/>
                <a:moveTo>
                  <a:pt x="5833210" y="0"/>
                </a:moveTo>
                <a:lnTo>
                  <a:pt x="5896314" y="0"/>
                </a:lnTo>
                <a:lnTo>
                  <a:pt x="5896314" y="586854"/>
                </a:lnTo>
                <a:lnTo>
                  <a:pt x="5833210" y="586854"/>
                </a:lnTo>
                <a:close/>
                <a:moveTo>
                  <a:pt x="5664917" y="0"/>
                </a:moveTo>
                <a:lnTo>
                  <a:pt x="5728021" y="0"/>
                </a:lnTo>
                <a:lnTo>
                  <a:pt x="5728021" y="586854"/>
                </a:lnTo>
                <a:lnTo>
                  <a:pt x="5664917" y="586854"/>
                </a:lnTo>
                <a:close/>
                <a:moveTo>
                  <a:pt x="5498013" y="0"/>
                </a:moveTo>
                <a:lnTo>
                  <a:pt x="5561117" y="0"/>
                </a:lnTo>
                <a:lnTo>
                  <a:pt x="5561117" y="586854"/>
                </a:lnTo>
                <a:lnTo>
                  <a:pt x="5498013" y="586854"/>
                </a:lnTo>
                <a:close/>
                <a:moveTo>
                  <a:pt x="5331109" y="0"/>
                </a:moveTo>
                <a:lnTo>
                  <a:pt x="5394213" y="0"/>
                </a:lnTo>
                <a:lnTo>
                  <a:pt x="5394213" y="586854"/>
                </a:lnTo>
                <a:lnTo>
                  <a:pt x="5331109" y="586854"/>
                </a:lnTo>
                <a:close/>
                <a:moveTo>
                  <a:pt x="5164205" y="0"/>
                </a:moveTo>
                <a:lnTo>
                  <a:pt x="5227309" y="0"/>
                </a:lnTo>
                <a:lnTo>
                  <a:pt x="5227309" y="586854"/>
                </a:lnTo>
                <a:lnTo>
                  <a:pt x="5164205" y="586854"/>
                </a:lnTo>
                <a:close/>
                <a:moveTo>
                  <a:pt x="4997301" y="0"/>
                </a:moveTo>
                <a:lnTo>
                  <a:pt x="5060405" y="0"/>
                </a:lnTo>
                <a:lnTo>
                  <a:pt x="5060405" y="586854"/>
                </a:lnTo>
                <a:lnTo>
                  <a:pt x="4997301" y="586854"/>
                </a:lnTo>
                <a:close/>
                <a:moveTo>
                  <a:pt x="4832392" y="0"/>
                </a:moveTo>
                <a:lnTo>
                  <a:pt x="4895496" y="0"/>
                </a:lnTo>
                <a:lnTo>
                  <a:pt x="4895496" y="586854"/>
                </a:lnTo>
                <a:lnTo>
                  <a:pt x="4832392" y="586854"/>
                </a:lnTo>
                <a:close/>
                <a:moveTo>
                  <a:pt x="4663493" y="0"/>
                </a:moveTo>
                <a:lnTo>
                  <a:pt x="4726597" y="0"/>
                </a:lnTo>
                <a:lnTo>
                  <a:pt x="4726597" y="586854"/>
                </a:lnTo>
                <a:lnTo>
                  <a:pt x="4663493" y="586854"/>
                </a:lnTo>
                <a:close/>
                <a:moveTo>
                  <a:pt x="4495200" y="0"/>
                </a:moveTo>
                <a:lnTo>
                  <a:pt x="4558304" y="0"/>
                </a:lnTo>
                <a:lnTo>
                  <a:pt x="4558304" y="586854"/>
                </a:lnTo>
                <a:lnTo>
                  <a:pt x="4495200" y="586854"/>
                </a:lnTo>
                <a:close/>
                <a:moveTo>
                  <a:pt x="4328296" y="0"/>
                </a:moveTo>
                <a:lnTo>
                  <a:pt x="4391400" y="0"/>
                </a:lnTo>
                <a:lnTo>
                  <a:pt x="4391400" y="586854"/>
                </a:lnTo>
                <a:lnTo>
                  <a:pt x="4328296" y="586854"/>
                </a:lnTo>
                <a:close/>
                <a:moveTo>
                  <a:pt x="4161392" y="0"/>
                </a:moveTo>
                <a:lnTo>
                  <a:pt x="4224496" y="0"/>
                </a:lnTo>
                <a:lnTo>
                  <a:pt x="4224496" y="586854"/>
                </a:lnTo>
                <a:lnTo>
                  <a:pt x="4161392" y="586854"/>
                </a:lnTo>
                <a:close/>
                <a:moveTo>
                  <a:pt x="3994488" y="0"/>
                </a:moveTo>
                <a:lnTo>
                  <a:pt x="4057592" y="0"/>
                </a:lnTo>
                <a:lnTo>
                  <a:pt x="4057592" y="586854"/>
                </a:lnTo>
                <a:lnTo>
                  <a:pt x="3994488" y="586854"/>
                </a:lnTo>
                <a:close/>
                <a:moveTo>
                  <a:pt x="3830446" y="0"/>
                </a:moveTo>
                <a:lnTo>
                  <a:pt x="3893550" y="0"/>
                </a:lnTo>
                <a:lnTo>
                  <a:pt x="3893550" y="586854"/>
                </a:lnTo>
                <a:lnTo>
                  <a:pt x="3830446" y="586854"/>
                </a:lnTo>
                <a:close/>
                <a:moveTo>
                  <a:pt x="3665537" y="0"/>
                </a:moveTo>
                <a:lnTo>
                  <a:pt x="3728641" y="0"/>
                </a:lnTo>
                <a:lnTo>
                  <a:pt x="3728641" y="586854"/>
                </a:lnTo>
                <a:lnTo>
                  <a:pt x="3665537" y="586854"/>
                </a:lnTo>
                <a:close/>
                <a:moveTo>
                  <a:pt x="3496638" y="0"/>
                </a:moveTo>
                <a:lnTo>
                  <a:pt x="3559742" y="0"/>
                </a:lnTo>
                <a:lnTo>
                  <a:pt x="3559742" y="586854"/>
                </a:lnTo>
                <a:lnTo>
                  <a:pt x="3496638" y="586854"/>
                </a:lnTo>
                <a:close/>
                <a:moveTo>
                  <a:pt x="3328345" y="0"/>
                </a:moveTo>
                <a:lnTo>
                  <a:pt x="3391449" y="0"/>
                </a:lnTo>
                <a:lnTo>
                  <a:pt x="3391449" y="586854"/>
                </a:lnTo>
                <a:lnTo>
                  <a:pt x="3328345" y="586854"/>
                </a:lnTo>
                <a:close/>
                <a:moveTo>
                  <a:pt x="3161441" y="0"/>
                </a:moveTo>
                <a:lnTo>
                  <a:pt x="3224545" y="0"/>
                </a:lnTo>
                <a:lnTo>
                  <a:pt x="3224545" y="586854"/>
                </a:lnTo>
                <a:lnTo>
                  <a:pt x="3161441" y="586854"/>
                </a:lnTo>
                <a:close/>
                <a:moveTo>
                  <a:pt x="2994537" y="0"/>
                </a:moveTo>
                <a:lnTo>
                  <a:pt x="3057641" y="0"/>
                </a:lnTo>
                <a:lnTo>
                  <a:pt x="3057641" y="586854"/>
                </a:lnTo>
                <a:lnTo>
                  <a:pt x="2994537" y="586854"/>
                </a:lnTo>
                <a:close/>
                <a:moveTo>
                  <a:pt x="2827633" y="0"/>
                </a:moveTo>
                <a:lnTo>
                  <a:pt x="2890737" y="0"/>
                </a:lnTo>
                <a:lnTo>
                  <a:pt x="2890737" y="586854"/>
                </a:lnTo>
                <a:lnTo>
                  <a:pt x="2827633" y="586854"/>
                </a:lnTo>
                <a:close/>
                <a:moveTo>
                  <a:pt x="2662724" y="0"/>
                </a:moveTo>
                <a:lnTo>
                  <a:pt x="2725828" y="0"/>
                </a:lnTo>
                <a:lnTo>
                  <a:pt x="2725828" y="586854"/>
                </a:lnTo>
                <a:lnTo>
                  <a:pt x="2662724" y="586854"/>
                </a:lnTo>
                <a:close/>
                <a:moveTo>
                  <a:pt x="2497815" y="0"/>
                </a:moveTo>
                <a:lnTo>
                  <a:pt x="2560919" y="0"/>
                </a:lnTo>
                <a:lnTo>
                  <a:pt x="2560919" y="586854"/>
                </a:lnTo>
                <a:lnTo>
                  <a:pt x="2497815" y="586854"/>
                </a:lnTo>
                <a:close/>
                <a:moveTo>
                  <a:pt x="2328916" y="0"/>
                </a:moveTo>
                <a:lnTo>
                  <a:pt x="2392020" y="0"/>
                </a:lnTo>
                <a:lnTo>
                  <a:pt x="2392020" y="586854"/>
                </a:lnTo>
                <a:lnTo>
                  <a:pt x="2328916" y="586854"/>
                </a:lnTo>
                <a:close/>
                <a:moveTo>
                  <a:pt x="2160623" y="0"/>
                </a:moveTo>
                <a:lnTo>
                  <a:pt x="2223727" y="0"/>
                </a:lnTo>
                <a:lnTo>
                  <a:pt x="2223727" y="586854"/>
                </a:lnTo>
                <a:lnTo>
                  <a:pt x="2160623" y="586854"/>
                </a:lnTo>
                <a:close/>
                <a:moveTo>
                  <a:pt x="1993719" y="0"/>
                </a:moveTo>
                <a:lnTo>
                  <a:pt x="2056823" y="0"/>
                </a:lnTo>
                <a:lnTo>
                  <a:pt x="2056823" y="586854"/>
                </a:lnTo>
                <a:lnTo>
                  <a:pt x="1993719" y="586854"/>
                </a:lnTo>
                <a:close/>
                <a:moveTo>
                  <a:pt x="1826817" y="0"/>
                </a:moveTo>
                <a:lnTo>
                  <a:pt x="1889921" y="0"/>
                </a:lnTo>
                <a:lnTo>
                  <a:pt x="1889921" y="586854"/>
                </a:lnTo>
                <a:lnTo>
                  <a:pt x="1826817" y="586854"/>
                </a:lnTo>
                <a:close/>
                <a:moveTo>
                  <a:pt x="1659912" y="0"/>
                </a:moveTo>
                <a:lnTo>
                  <a:pt x="1723015" y="0"/>
                </a:lnTo>
                <a:lnTo>
                  <a:pt x="1723015" y="586854"/>
                </a:lnTo>
                <a:lnTo>
                  <a:pt x="1659912" y="586854"/>
                </a:lnTo>
                <a:close/>
                <a:moveTo>
                  <a:pt x="1493007" y="0"/>
                </a:moveTo>
                <a:lnTo>
                  <a:pt x="1556111" y="0"/>
                </a:lnTo>
                <a:lnTo>
                  <a:pt x="1556111" y="586854"/>
                </a:lnTo>
                <a:lnTo>
                  <a:pt x="1493007" y="586854"/>
                </a:lnTo>
                <a:close/>
                <a:moveTo>
                  <a:pt x="1328098" y="0"/>
                </a:moveTo>
                <a:lnTo>
                  <a:pt x="1391204" y="0"/>
                </a:lnTo>
                <a:lnTo>
                  <a:pt x="1391204" y="586854"/>
                </a:lnTo>
                <a:lnTo>
                  <a:pt x="1328098" y="586854"/>
                </a:lnTo>
                <a:close/>
                <a:moveTo>
                  <a:pt x="1159199" y="0"/>
                </a:moveTo>
                <a:lnTo>
                  <a:pt x="1222305" y="0"/>
                </a:lnTo>
                <a:lnTo>
                  <a:pt x="1222305" y="586854"/>
                </a:lnTo>
                <a:lnTo>
                  <a:pt x="1159199" y="586854"/>
                </a:lnTo>
                <a:close/>
                <a:moveTo>
                  <a:pt x="990907" y="0"/>
                </a:moveTo>
                <a:lnTo>
                  <a:pt x="1054010" y="0"/>
                </a:lnTo>
                <a:lnTo>
                  <a:pt x="1054010" y="586854"/>
                </a:lnTo>
                <a:lnTo>
                  <a:pt x="990907" y="586854"/>
                </a:lnTo>
                <a:close/>
                <a:moveTo>
                  <a:pt x="824002" y="0"/>
                </a:moveTo>
                <a:lnTo>
                  <a:pt x="887106" y="0"/>
                </a:lnTo>
                <a:lnTo>
                  <a:pt x="887106" y="586854"/>
                </a:lnTo>
                <a:lnTo>
                  <a:pt x="824002" y="586854"/>
                </a:lnTo>
                <a:close/>
                <a:moveTo>
                  <a:pt x="657098" y="0"/>
                </a:moveTo>
                <a:lnTo>
                  <a:pt x="720202" y="0"/>
                </a:lnTo>
                <a:lnTo>
                  <a:pt x="720202" y="586854"/>
                </a:lnTo>
                <a:lnTo>
                  <a:pt x="657098" y="586854"/>
                </a:lnTo>
                <a:close/>
                <a:moveTo>
                  <a:pt x="490194" y="0"/>
                </a:moveTo>
                <a:lnTo>
                  <a:pt x="553300" y="0"/>
                </a:lnTo>
                <a:lnTo>
                  <a:pt x="553300" y="586854"/>
                </a:lnTo>
                <a:lnTo>
                  <a:pt x="490194" y="586854"/>
                </a:lnTo>
                <a:close/>
                <a:moveTo>
                  <a:pt x="0" y="0"/>
                </a:moveTo>
                <a:lnTo>
                  <a:pt x="354842" y="0"/>
                </a:lnTo>
                <a:lnTo>
                  <a:pt x="354842" y="586854"/>
                </a:lnTo>
                <a:lnTo>
                  <a:pt x="0" y="586854"/>
                </a:lnTo>
                <a:close/>
              </a:path>
            </a:pathLst>
          </a:custGeom>
          <a:solidFill>
            <a:srgbClr val="10C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30" name="FLG">
            <a:extLst>
              <a:ext uri="{FF2B5EF4-FFF2-40B4-BE49-F238E27FC236}">
                <a16:creationId xmlns:a16="http://schemas.microsoft.com/office/drawing/2014/main" id="{4A60007F-CAFB-32C0-30A2-BAD42F033D50}"/>
              </a:ext>
            </a:extLst>
          </p:cNvPr>
          <p:cNvGrpSpPr/>
          <p:nvPr/>
        </p:nvGrpSpPr>
        <p:grpSpPr>
          <a:xfrm rot="19320000">
            <a:off x="3762945" y="4498955"/>
            <a:ext cx="285828" cy="149349"/>
            <a:chOff x="4247107" y="5009371"/>
            <a:chExt cx="1792620" cy="936672"/>
          </a:xfrm>
        </p:grpSpPr>
        <p:sp>
          <p:nvSpPr>
            <p:cNvPr id="1129" name="Rectangle 1128">
              <a:extLst>
                <a:ext uri="{FF2B5EF4-FFF2-40B4-BE49-F238E27FC236}">
                  <a16:creationId xmlns:a16="http://schemas.microsoft.com/office/drawing/2014/main" id="{6E096020-EFAD-DF3B-1051-13819C8D7B89}"/>
                </a:ext>
              </a:extLst>
            </p:cNvPr>
            <p:cNvSpPr/>
            <p:nvPr/>
          </p:nvSpPr>
          <p:spPr>
            <a:xfrm>
              <a:off x="4247107" y="5009371"/>
              <a:ext cx="1792620" cy="9366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97" name="CHCK FLG">
              <a:extLst>
                <a:ext uri="{FF2B5EF4-FFF2-40B4-BE49-F238E27FC236}">
                  <a16:creationId xmlns:a16="http://schemas.microsoft.com/office/drawing/2014/main" id="{594C85E4-94BB-7423-CBBD-0B00B3AE610A}"/>
                </a:ext>
              </a:extLst>
            </p:cNvPr>
            <p:cNvGrpSpPr/>
            <p:nvPr/>
          </p:nvGrpSpPr>
          <p:grpSpPr>
            <a:xfrm>
              <a:off x="4274737" y="5031600"/>
              <a:ext cx="1737360" cy="892214"/>
              <a:chOff x="4196080" y="4439920"/>
              <a:chExt cx="2083362" cy="892214"/>
            </a:xfrm>
          </p:grpSpPr>
          <p:sp>
            <p:nvSpPr>
              <p:cNvPr id="1098" name="Rectangle 1097">
                <a:extLst>
                  <a:ext uri="{FF2B5EF4-FFF2-40B4-BE49-F238E27FC236}">
                    <a16:creationId xmlns:a16="http://schemas.microsoft.com/office/drawing/2014/main" id="{EB6753FA-223A-6FEB-6E35-BF111351F348}"/>
                  </a:ext>
                </a:extLst>
              </p:cNvPr>
              <p:cNvSpPr/>
              <p:nvPr/>
            </p:nvSpPr>
            <p:spPr>
              <a:xfrm>
                <a:off x="4196080" y="4439920"/>
                <a:ext cx="416560" cy="29464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9" name="Rectangle 1098">
                <a:extLst>
                  <a:ext uri="{FF2B5EF4-FFF2-40B4-BE49-F238E27FC236}">
                    <a16:creationId xmlns:a16="http://schemas.microsoft.com/office/drawing/2014/main" id="{891CF11B-2B52-D5BA-DDF3-736F4F32AF8F}"/>
                  </a:ext>
                </a:extLst>
              </p:cNvPr>
              <p:cNvSpPr/>
              <p:nvPr/>
            </p:nvSpPr>
            <p:spPr>
              <a:xfrm>
                <a:off x="4612640" y="4439920"/>
                <a:ext cx="416560" cy="2946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0" name="Rectangle 1099">
                <a:extLst>
                  <a:ext uri="{FF2B5EF4-FFF2-40B4-BE49-F238E27FC236}">
                    <a16:creationId xmlns:a16="http://schemas.microsoft.com/office/drawing/2014/main" id="{02956271-45A6-DB9C-88D0-5561D92D2C48}"/>
                  </a:ext>
                </a:extLst>
              </p:cNvPr>
              <p:cNvSpPr/>
              <p:nvPr/>
            </p:nvSpPr>
            <p:spPr>
              <a:xfrm>
                <a:off x="5029200" y="4439920"/>
                <a:ext cx="416560" cy="29464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1" name="Rectangle 1100">
                <a:extLst>
                  <a:ext uri="{FF2B5EF4-FFF2-40B4-BE49-F238E27FC236}">
                    <a16:creationId xmlns:a16="http://schemas.microsoft.com/office/drawing/2014/main" id="{6ADC4DAF-C214-7B13-67D2-2CCC2A5A8466}"/>
                  </a:ext>
                </a:extLst>
              </p:cNvPr>
              <p:cNvSpPr/>
              <p:nvPr/>
            </p:nvSpPr>
            <p:spPr>
              <a:xfrm>
                <a:off x="5445760" y="4439920"/>
                <a:ext cx="416560" cy="2946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2" name="Rectangle 1101">
                <a:extLst>
                  <a:ext uri="{FF2B5EF4-FFF2-40B4-BE49-F238E27FC236}">
                    <a16:creationId xmlns:a16="http://schemas.microsoft.com/office/drawing/2014/main" id="{B45D1E23-2588-E660-A934-9D1505CD9C75}"/>
                  </a:ext>
                </a:extLst>
              </p:cNvPr>
              <p:cNvSpPr/>
              <p:nvPr/>
            </p:nvSpPr>
            <p:spPr>
              <a:xfrm>
                <a:off x="5862320" y="4439920"/>
                <a:ext cx="416560" cy="29464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3" name="Rectangle 1102">
                <a:extLst>
                  <a:ext uri="{FF2B5EF4-FFF2-40B4-BE49-F238E27FC236}">
                    <a16:creationId xmlns:a16="http://schemas.microsoft.com/office/drawing/2014/main" id="{5EE238DC-5908-D206-896A-30400D7BBF2F}"/>
                  </a:ext>
                </a:extLst>
              </p:cNvPr>
              <p:cNvSpPr/>
              <p:nvPr/>
            </p:nvSpPr>
            <p:spPr>
              <a:xfrm>
                <a:off x="4196642" y="4738707"/>
                <a:ext cx="416560" cy="2946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4" name="Rectangle 1103">
                <a:extLst>
                  <a:ext uri="{FF2B5EF4-FFF2-40B4-BE49-F238E27FC236}">
                    <a16:creationId xmlns:a16="http://schemas.microsoft.com/office/drawing/2014/main" id="{B1B84D19-BA75-D9C9-3224-DFFCF5E9E0D1}"/>
                  </a:ext>
                </a:extLst>
              </p:cNvPr>
              <p:cNvSpPr/>
              <p:nvPr/>
            </p:nvSpPr>
            <p:spPr>
              <a:xfrm>
                <a:off x="4613202" y="4738707"/>
                <a:ext cx="416560" cy="29464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5" name="Rectangle 1104">
                <a:extLst>
                  <a:ext uri="{FF2B5EF4-FFF2-40B4-BE49-F238E27FC236}">
                    <a16:creationId xmlns:a16="http://schemas.microsoft.com/office/drawing/2014/main" id="{E8DB948F-CCB0-2DDE-70AC-0E95FE9892CE}"/>
                  </a:ext>
                </a:extLst>
              </p:cNvPr>
              <p:cNvSpPr/>
              <p:nvPr/>
            </p:nvSpPr>
            <p:spPr>
              <a:xfrm>
                <a:off x="5029762" y="4738707"/>
                <a:ext cx="416560" cy="2946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6" name="Rectangle 1105">
                <a:extLst>
                  <a:ext uri="{FF2B5EF4-FFF2-40B4-BE49-F238E27FC236}">
                    <a16:creationId xmlns:a16="http://schemas.microsoft.com/office/drawing/2014/main" id="{DE6ED15A-88C4-56E2-95EC-7030D7A9B469}"/>
                  </a:ext>
                </a:extLst>
              </p:cNvPr>
              <p:cNvSpPr/>
              <p:nvPr/>
            </p:nvSpPr>
            <p:spPr>
              <a:xfrm>
                <a:off x="5446322" y="4738707"/>
                <a:ext cx="416560" cy="29464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7" name="Rectangle 1106">
                <a:extLst>
                  <a:ext uri="{FF2B5EF4-FFF2-40B4-BE49-F238E27FC236}">
                    <a16:creationId xmlns:a16="http://schemas.microsoft.com/office/drawing/2014/main" id="{101AC36A-DD37-3C82-30B6-467C5C403D99}"/>
                  </a:ext>
                </a:extLst>
              </p:cNvPr>
              <p:cNvSpPr/>
              <p:nvPr/>
            </p:nvSpPr>
            <p:spPr>
              <a:xfrm>
                <a:off x="5862882" y="4738707"/>
                <a:ext cx="416560" cy="2946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8" name="Rectangle 1107">
                <a:extLst>
                  <a:ext uri="{FF2B5EF4-FFF2-40B4-BE49-F238E27FC236}">
                    <a16:creationId xmlns:a16="http://schemas.microsoft.com/office/drawing/2014/main" id="{E00C4409-DA25-44A3-4F05-7004BF46F419}"/>
                  </a:ext>
                </a:extLst>
              </p:cNvPr>
              <p:cNvSpPr/>
              <p:nvPr/>
            </p:nvSpPr>
            <p:spPr>
              <a:xfrm>
                <a:off x="4196080" y="5037494"/>
                <a:ext cx="416560" cy="29464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9" name="Rectangle 1108">
                <a:extLst>
                  <a:ext uri="{FF2B5EF4-FFF2-40B4-BE49-F238E27FC236}">
                    <a16:creationId xmlns:a16="http://schemas.microsoft.com/office/drawing/2014/main" id="{958A9CDE-3912-4E22-E002-91A82FCB6E21}"/>
                  </a:ext>
                </a:extLst>
              </p:cNvPr>
              <p:cNvSpPr/>
              <p:nvPr/>
            </p:nvSpPr>
            <p:spPr>
              <a:xfrm>
                <a:off x="4612640" y="5037494"/>
                <a:ext cx="416560" cy="2946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0" name="Rectangle 1109">
                <a:extLst>
                  <a:ext uri="{FF2B5EF4-FFF2-40B4-BE49-F238E27FC236}">
                    <a16:creationId xmlns:a16="http://schemas.microsoft.com/office/drawing/2014/main" id="{EC4DA61D-7D66-D5DD-8D7E-380C2A867BBB}"/>
                  </a:ext>
                </a:extLst>
              </p:cNvPr>
              <p:cNvSpPr/>
              <p:nvPr/>
            </p:nvSpPr>
            <p:spPr>
              <a:xfrm>
                <a:off x="5029200" y="5037494"/>
                <a:ext cx="416560" cy="29464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1" name="Rectangle 1110">
                <a:extLst>
                  <a:ext uri="{FF2B5EF4-FFF2-40B4-BE49-F238E27FC236}">
                    <a16:creationId xmlns:a16="http://schemas.microsoft.com/office/drawing/2014/main" id="{5FAD1C8E-3D4C-CB00-DB43-48D9255E5694}"/>
                  </a:ext>
                </a:extLst>
              </p:cNvPr>
              <p:cNvSpPr/>
              <p:nvPr/>
            </p:nvSpPr>
            <p:spPr>
              <a:xfrm>
                <a:off x="5445760" y="5037494"/>
                <a:ext cx="416560" cy="2946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2" name="Rectangle 1111">
                <a:extLst>
                  <a:ext uri="{FF2B5EF4-FFF2-40B4-BE49-F238E27FC236}">
                    <a16:creationId xmlns:a16="http://schemas.microsoft.com/office/drawing/2014/main" id="{F00F576E-5973-2C5D-4311-D421F9AB16BC}"/>
                  </a:ext>
                </a:extLst>
              </p:cNvPr>
              <p:cNvSpPr/>
              <p:nvPr/>
            </p:nvSpPr>
            <p:spPr>
              <a:xfrm>
                <a:off x="5862320" y="5037494"/>
                <a:ext cx="416560" cy="29464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31" name="ARROWS">
            <a:extLst>
              <a:ext uri="{FF2B5EF4-FFF2-40B4-BE49-F238E27FC236}">
                <a16:creationId xmlns:a16="http://schemas.microsoft.com/office/drawing/2014/main" id="{9867EDEE-BF48-A86B-09E8-02F70E54BFF0}"/>
              </a:ext>
            </a:extLst>
          </p:cNvPr>
          <p:cNvSpPr/>
          <p:nvPr/>
        </p:nvSpPr>
        <p:spPr>
          <a:xfrm rot="378139">
            <a:off x="3490003" y="4738869"/>
            <a:ext cx="170761" cy="172510"/>
          </a:xfrm>
          <a:custGeom>
            <a:avLst/>
            <a:gdLst>
              <a:gd name="connsiteX0" fmla="*/ 86360 w 1305560"/>
              <a:gd name="connsiteY0" fmla="*/ 516294 h 1318934"/>
              <a:gd name="connsiteX1" fmla="*/ 172720 w 1305560"/>
              <a:gd name="connsiteY1" fmla="*/ 602654 h 1318934"/>
              <a:gd name="connsiteX2" fmla="*/ 172720 w 1305560"/>
              <a:gd name="connsiteY2" fmla="*/ 1146214 h 1318934"/>
              <a:gd name="connsiteX3" fmla="*/ 716280 w 1305560"/>
              <a:gd name="connsiteY3" fmla="*/ 1146214 h 1318934"/>
              <a:gd name="connsiteX4" fmla="*/ 802640 w 1305560"/>
              <a:gd name="connsiteY4" fmla="*/ 1232574 h 1318934"/>
              <a:gd name="connsiteX5" fmla="*/ 716280 w 1305560"/>
              <a:gd name="connsiteY5" fmla="*/ 1318934 h 1318934"/>
              <a:gd name="connsiteX6" fmla="*/ 86360 w 1305560"/>
              <a:gd name="connsiteY6" fmla="*/ 1318934 h 1318934"/>
              <a:gd name="connsiteX7" fmla="*/ 0 w 1305560"/>
              <a:gd name="connsiteY7" fmla="*/ 1232574 h 1318934"/>
              <a:gd name="connsiteX8" fmla="*/ 0 w 1305560"/>
              <a:gd name="connsiteY8" fmla="*/ 602654 h 1318934"/>
              <a:gd name="connsiteX9" fmla="*/ 86360 w 1305560"/>
              <a:gd name="connsiteY9" fmla="*/ 516294 h 1318934"/>
              <a:gd name="connsiteX10" fmla="*/ 330200 w 1305560"/>
              <a:gd name="connsiteY10" fmla="*/ 258147 h 1318934"/>
              <a:gd name="connsiteX11" fmla="*/ 416560 w 1305560"/>
              <a:gd name="connsiteY11" fmla="*/ 344507 h 1318934"/>
              <a:gd name="connsiteX12" fmla="*/ 416560 w 1305560"/>
              <a:gd name="connsiteY12" fmla="*/ 888067 h 1318934"/>
              <a:gd name="connsiteX13" fmla="*/ 960120 w 1305560"/>
              <a:gd name="connsiteY13" fmla="*/ 888067 h 1318934"/>
              <a:gd name="connsiteX14" fmla="*/ 1046480 w 1305560"/>
              <a:gd name="connsiteY14" fmla="*/ 974427 h 1318934"/>
              <a:gd name="connsiteX15" fmla="*/ 960120 w 1305560"/>
              <a:gd name="connsiteY15" fmla="*/ 1060787 h 1318934"/>
              <a:gd name="connsiteX16" fmla="*/ 330200 w 1305560"/>
              <a:gd name="connsiteY16" fmla="*/ 1060787 h 1318934"/>
              <a:gd name="connsiteX17" fmla="*/ 243840 w 1305560"/>
              <a:gd name="connsiteY17" fmla="*/ 974427 h 1318934"/>
              <a:gd name="connsiteX18" fmla="*/ 243840 w 1305560"/>
              <a:gd name="connsiteY18" fmla="*/ 344507 h 1318934"/>
              <a:gd name="connsiteX19" fmla="*/ 330200 w 1305560"/>
              <a:gd name="connsiteY19" fmla="*/ 258147 h 1318934"/>
              <a:gd name="connsiteX20" fmla="*/ 589280 w 1305560"/>
              <a:gd name="connsiteY20" fmla="*/ 0 h 1318934"/>
              <a:gd name="connsiteX21" fmla="*/ 675640 w 1305560"/>
              <a:gd name="connsiteY21" fmla="*/ 86360 h 1318934"/>
              <a:gd name="connsiteX22" fmla="*/ 675640 w 1305560"/>
              <a:gd name="connsiteY22" fmla="*/ 629920 h 1318934"/>
              <a:gd name="connsiteX23" fmla="*/ 1219200 w 1305560"/>
              <a:gd name="connsiteY23" fmla="*/ 629920 h 1318934"/>
              <a:gd name="connsiteX24" fmla="*/ 1305560 w 1305560"/>
              <a:gd name="connsiteY24" fmla="*/ 716280 h 1318934"/>
              <a:gd name="connsiteX25" fmla="*/ 1219200 w 1305560"/>
              <a:gd name="connsiteY25" fmla="*/ 802640 h 1318934"/>
              <a:gd name="connsiteX26" fmla="*/ 589280 w 1305560"/>
              <a:gd name="connsiteY26" fmla="*/ 802640 h 1318934"/>
              <a:gd name="connsiteX27" fmla="*/ 502920 w 1305560"/>
              <a:gd name="connsiteY27" fmla="*/ 716280 h 1318934"/>
              <a:gd name="connsiteX28" fmla="*/ 502920 w 1305560"/>
              <a:gd name="connsiteY28" fmla="*/ 86360 h 1318934"/>
              <a:gd name="connsiteX29" fmla="*/ 589280 w 1305560"/>
              <a:gd name="connsiteY29" fmla="*/ 0 h 1318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305560" h="1318934">
                <a:moveTo>
                  <a:pt x="86360" y="516294"/>
                </a:moveTo>
                <a:cubicBezTo>
                  <a:pt x="134055" y="516294"/>
                  <a:pt x="172720" y="554959"/>
                  <a:pt x="172720" y="602654"/>
                </a:cubicBezTo>
                <a:lnTo>
                  <a:pt x="172720" y="1146214"/>
                </a:lnTo>
                <a:lnTo>
                  <a:pt x="716280" y="1146214"/>
                </a:lnTo>
                <a:cubicBezTo>
                  <a:pt x="763976" y="1146214"/>
                  <a:pt x="802640" y="1184879"/>
                  <a:pt x="802640" y="1232574"/>
                </a:cubicBezTo>
                <a:cubicBezTo>
                  <a:pt x="802640" y="1280270"/>
                  <a:pt x="763976" y="1318934"/>
                  <a:pt x="716280" y="1318934"/>
                </a:cubicBezTo>
                <a:lnTo>
                  <a:pt x="86360" y="1318934"/>
                </a:lnTo>
                <a:cubicBezTo>
                  <a:pt x="38664" y="1318934"/>
                  <a:pt x="0" y="1280270"/>
                  <a:pt x="0" y="1232574"/>
                </a:cubicBezTo>
                <a:lnTo>
                  <a:pt x="0" y="602654"/>
                </a:lnTo>
                <a:cubicBezTo>
                  <a:pt x="0" y="554959"/>
                  <a:pt x="38664" y="516294"/>
                  <a:pt x="86360" y="516294"/>
                </a:cubicBezTo>
                <a:close/>
                <a:moveTo>
                  <a:pt x="330200" y="258147"/>
                </a:moveTo>
                <a:cubicBezTo>
                  <a:pt x="377895" y="258147"/>
                  <a:pt x="416560" y="296812"/>
                  <a:pt x="416560" y="344507"/>
                </a:cubicBezTo>
                <a:lnTo>
                  <a:pt x="416560" y="888067"/>
                </a:lnTo>
                <a:lnTo>
                  <a:pt x="960120" y="888067"/>
                </a:lnTo>
                <a:cubicBezTo>
                  <a:pt x="1007816" y="888067"/>
                  <a:pt x="1046480" y="926732"/>
                  <a:pt x="1046480" y="974427"/>
                </a:cubicBezTo>
                <a:cubicBezTo>
                  <a:pt x="1046480" y="1022123"/>
                  <a:pt x="1007816" y="1060787"/>
                  <a:pt x="960120" y="1060787"/>
                </a:cubicBezTo>
                <a:lnTo>
                  <a:pt x="330200" y="1060787"/>
                </a:lnTo>
                <a:cubicBezTo>
                  <a:pt x="282504" y="1060787"/>
                  <a:pt x="243840" y="1022123"/>
                  <a:pt x="243840" y="974427"/>
                </a:cubicBezTo>
                <a:lnTo>
                  <a:pt x="243840" y="344507"/>
                </a:lnTo>
                <a:cubicBezTo>
                  <a:pt x="243840" y="296812"/>
                  <a:pt x="282504" y="258147"/>
                  <a:pt x="330200" y="258147"/>
                </a:cubicBezTo>
                <a:close/>
                <a:moveTo>
                  <a:pt x="589280" y="0"/>
                </a:moveTo>
                <a:cubicBezTo>
                  <a:pt x="636976" y="0"/>
                  <a:pt x="675640" y="38665"/>
                  <a:pt x="675640" y="86360"/>
                </a:cubicBezTo>
                <a:lnTo>
                  <a:pt x="675640" y="629920"/>
                </a:lnTo>
                <a:lnTo>
                  <a:pt x="1219200" y="629920"/>
                </a:lnTo>
                <a:cubicBezTo>
                  <a:pt x="1266896" y="629920"/>
                  <a:pt x="1305560" y="668585"/>
                  <a:pt x="1305560" y="716280"/>
                </a:cubicBezTo>
                <a:cubicBezTo>
                  <a:pt x="1305560" y="763976"/>
                  <a:pt x="1266896" y="802640"/>
                  <a:pt x="1219200" y="802640"/>
                </a:cubicBezTo>
                <a:lnTo>
                  <a:pt x="589280" y="802640"/>
                </a:lnTo>
                <a:cubicBezTo>
                  <a:pt x="541585" y="802640"/>
                  <a:pt x="502920" y="763976"/>
                  <a:pt x="502920" y="716280"/>
                </a:cubicBezTo>
                <a:lnTo>
                  <a:pt x="502920" y="86360"/>
                </a:lnTo>
                <a:cubicBezTo>
                  <a:pt x="502920" y="38665"/>
                  <a:pt x="541585" y="0"/>
                  <a:pt x="5892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90" name="corners">
            <a:extLst>
              <a:ext uri="{FF2B5EF4-FFF2-40B4-BE49-F238E27FC236}">
                <a16:creationId xmlns:a16="http://schemas.microsoft.com/office/drawing/2014/main" id="{896D63C0-AB0B-C408-6F7C-075EAA828836}"/>
              </a:ext>
            </a:extLst>
          </p:cNvPr>
          <p:cNvGrpSpPr/>
          <p:nvPr/>
        </p:nvGrpSpPr>
        <p:grpSpPr>
          <a:xfrm>
            <a:off x="2189643" y="530971"/>
            <a:ext cx="7424386" cy="5073572"/>
            <a:chOff x="2189643" y="530971"/>
            <a:chExt cx="7424386" cy="5073572"/>
          </a:xfrm>
        </p:grpSpPr>
        <p:grpSp>
          <p:nvGrpSpPr>
            <p:cNvPr id="1132" name="NO1">
              <a:extLst>
                <a:ext uri="{FF2B5EF4-FFF2-40B4-BE49-F238E27FC236}">
                  <a16:creationId xmlns:a16="http://schemas.microsoft.com/office/drawing/2014/main" id="{0A7B3D79-A34C-0A10-C190-EEAC5796B59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89643" y="5105157"/>
              <a:ext cx="252000" cy="252000"/>
              <a:chOff x="975360" y="462528"/>
              <a:chExt cx="1428750" cy="1428750"/>
            </a:xfrm>
          </p:grpSpPr>
          <p:sp>
            <p:nvSpPr>
              <p:cNvPr id="1133" name="Oval 1132">
                <a:extLst>
                  <a:ext uri="{FF2B5EF4-FFF2-40B4-BE49-F238E27FC236}">
                    <a16:creationId xmlns:a16="http://schemas.microsoft.com/office/drawing/2014/main" id="{E838DAE9-3B23-3763-191F-D28133EF0A67}"/>
                  </a:ext>
                </a:extLst>
              </p:cNvPr>
              <p:cNvSpPr/>
              <p:nvPr/>
            </p:nvSpPr>
            <p:spPr>
              <a:xfrm>
                <a:off x="975360" y="46252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34" name="Freeform 1133">
                <a:extLst>
                  <a:ext uri="{FF2B5EF4-FFF2-40B4-BE49-F238E27FC236}">
                    <a16:creationId xmlns:a16="http://schemas.microsoft.com/office/drawing/2014/main" id="{A169D480-BDDA-F967-B37F-C5ADAC70AC17}"/>
                  </a:ext>
                </a:extLst>
              </p:cNvPr>
              <p:cNvSpPr/>
              <p:nvPr/>
            </p:nvSpPr>
            <p:spPr>
              <a:xfrm>
                <a:off x="1212850" y="889355"/>
                <a:ext cx="952729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952729" h="528066">
                    <a:moveTo>
                      <a:pt x="238659" y="110414"/>
                    </a:moveTo>
                    <a:cubicBezTo>
                      <a:pt x="204369" y="110414"/>
                      <a:pt x="180023" y="117729"/>
                      <a:pt x="165621" y="132359"/>
                    </a:cubicBezTo>
                    <a:cubicBezTo>
                      <a:pt x="151219" y="146990"/>
                      <a:pt x="144018" y="172136"/>
                      <a:pt x="144018" y="207797"/>
                    </a:cubicBezTo>
                    <a:lnTo>
                      <a:pt x="144018" y="318897"/>
                    </a:lnTo>
                    <a:cubicBezTo>
                      <a:pt x="144018" y="354559"/>
                      <a:pt x="151219" y="379819"/>
                      <a:pt x="165621" y="394678"/>
                    </a:cubicBezTo>
                    <a:cubicBezTo>
                      <a:pt x="180023" y="409537"/>
                      <a:pt x="204369" y="416967"/>
                      <a:pt x="238659" y="416967"/>
                    </a:cubicBezTo>
                    <a:lnTo>
                      <a:pt x="271577" y="416967"/>
                    </a:lnTo>
                    <a:cubicBezTo>
                      <a:pt x="305867" y="416967"/>
                      <a:pt x="330213" y="409537"/>
                      <a:pt x="344615" y="394678"/>
                    </a:cubicBezTo>
                    <a:cubicBezTo>
                      <a:pt x="359016" y="379819"/>
                      <a:pt x="366217" y="354559"/>
                      <a:pt x="366217" y="318897"/>
                    </a:cubicBezTo>
                    <a:lnTo>
                      <a:pt x="366217" y="207797"/>
                    </a:lnTo>
                    <a:cubicBezTo>
                      <a:pt x="366217" y="172136"/>
                      <a:pt x="359016" y="146990"/>
                      <a:pt x="344615" y="132359"/>
                    </a:cubicBezTo>
                    <a:cubicBezTo>
                      <a:pt x="330213" y="117729"/>
                      <a:pt x="305867" y="110414"/>
                      <a:pt x="271577" y="110414"/>
                    </a:cubicBezTo>
                    <a:close/>
                    <a:moveTo>
                      <a:pt x="581025" y="6858"/>
                    </a:moveTo>
                    <a:lnTo>
                      <a:pt x="712699" y="6858"/>
                    </a:lnTo>
                    <a:cubicBezTo>
                      <a:pt x="751561" y="6858"/>
                      <a:pt x="782650" y="18631"/>
                      <a:pt x="805968" y="42177"/>
                    </a:cubicBezTo>
                    <a:cubicBezTo>
                      <a:pt x="829285" y="65723"/>
                      <a:pt x="840943" y="95555"/>
                      <a:pt x="840943" y="131674"/>
                    </a:cubicBezTo>
                    <a:lnTo>
                      <a:pt x="840943" y="416281"/>
                    </a:lnTo>
                    <a:lnTo>
                      <a:pt x="952729" y="416281"/>
                    </a:lnTo>
                    <a:lnTo>
                      <a:pt x="952729" y="521208"/>
                    </a:lnTo>
                    <a:lnTo>
                      <a:pt x="574167" y="521208"/>
                    </a:lnTo>
                    <a:lnTo>
                      <a:pt x="574167" y="416281"/>
                    </a:lnTo>
                    <a:lnTo>
                      <a:pt x="703783" y="416281"/>
                    </a:lnTo>
                    <a:lnTo>
                      <a:pt x="703783" y="140589"/>
                    </a:lnTo>
                    <a:cubicBezTo>
                      <a:pt x="703783" y="133274"/>
                      <a:pt x="702069" y="127673"/>
                      <a:pt x="698640" y="123787"/>
                    </a:cubicBezTo>
                    <a:cubicBezTo>
                      <a:pt x="695211" y="119901"/>
                      <a:pt x="690067" y="117958"/>
                      <a:pt x="683209" y="117958"/>
                    </a:cubicBezTo>
                    <a:lnTo>
                      <a:pt x="581025" y="117958"/>
                    </a:lnTo>
                    <a:close/>
                    <a:moveTo>
                      <a:pt x="229057" y="0"/>
                    </a:moveTo>
                    <a:lnTo>
                      <a:pt x="281178" y="0"/>
                    </a:lnTo>
                    <a:cubicBezTo>
                      <a:pt x="319583" y="0"/>
                      <a:pt x="353187" y="5486"/>
                      <a:pt x="381991" y="16459"/>
                    </a:cubicBezTo>
                    <a:cubicBezTo>
                      <a:pt x="410794" y="27432"/>
                      <a:pt x="434683" y="42748"/>
                      <a:pt x="453657" y="62408"/>
                    </a:cubicBezTo>
                    <a:cubicBezTo>
                      <a:pt x="472631" y="82067"/>
                      <a:pt x="486804" y="105956"/>
                      <a:pt x="496176" y="134074"/>
                    </a:cubicBezTo>
                    <a:cubicBezTo>
                      <a:pt x="505549" y="162192"/>
                      <a:pt x="510235" y="193167"/>
                      <a:pt x="510235" y="227000"/>
                    </a:cubicBezTo>
                    <a:lnTo>
                      <a:pt x="510235" y="298323"/>
                    </a:lnTo>
                    <a:cubicBezTo>
                      <a:pt x="510235" y="332613"/>
                      <a:pt x="505549" y="363931"/>
                      <a:pt x="496176" y="392278"/>
                    </a:cubicBezTo>
                    <a:cubicBezTo>
                      <a:pt x="486804" y="420624"/>
                      <a:pt x="472631" y="444856"/>
                      <a:pt x="453657" y="464973"/>
                    </a:cubicBezTo>
                    <a:cubicBezTo>
                      <a:pt x="434683" y="485089"/>
                      <a:pt x="410794" y="500634"/>
                      <a:pt x="381991" y="511607"/>
                    </a:cubicBezTo>
                    <a:cubicBezTo>
                      <a:pt x="353187" y="522580"/>
                      <a:pt x="319583" y="528066"/>
                      <a:pt x="281178" y="528066"/>
                    </a:cubicBezTo>
                    <a:lnTo>
                      <a:pt x="229057" y="528066"/>
                    </a:lnTo>
                    <a:cubicBezTo>
                      <a:pt x="190653" y="528066"/>
                      <a:pt x="157048" y="522465"/>
                      <a:pt x="128245" y="511264"/>
                    </a:cubicBezTo>
                    <a:cubicBezTo>
                      <a:pt x="99441" y="500063"/>
                      <a:pt x="75552" y="484403"/>
                      <a:pt x="56579" y="464287"/>
                    </a:cubicBezTo>
                    <a:cubicBezTo>
                      <a:pt x="37605" y="444170"/>
                      <a:pt x="23432" y="419824"/>
                      <a:pt x="14059" y="391249"/>
                    </a:cubicBezTo>
                    <a:cubicBezTo>
                      <a:pt x="4686" y="362674"/>
                      <a:pt x="0" y="331242"/>
                      <a:pt x="0" y="296951"/>
                    </a:cubicBezTo>
                    <a:lnTo>
                      <a:pt x="0" y="225628"/>
                    </a:lnTo>
                    <a:cubicBezTo>
                      <a:pt x="0" y="191795"/>
                      <a:pt x="4686" y="160934"/>
                      <a:pt x="14059" y="133045"/>
                    </a:cubicBezTo>
                    <a:cubicBezTo>
                      <a:pt x="23432" y="105156"/>
                      <a:pt x="37605" y="81382"/>
                      <a:pt x="56579" y="61722"/>
                    </a:cubicBezTo>
                    <a:cubicBezTo>
                      <a:pt x="75552" y="42062"/>
                      <a:pt x="99441" y="26861"/>
                      <a:pt x="128245" y="16116"/>
                    </a:cubicBezTo>
                    <a:cubicBezTo>
                      <a:pt x="157048" y="5372"/>
                      <a:pt x="190653" y="0"/>
                      <a:pt x="2290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35" name="NO2">
              <a:extLst>
                <a:ext uri="{FF2B5EF4-FFF2-40B4-BE49-F238E27FC236}">
                  <a16:creationId xmlns:a16="http://schemas.microsoft.com/office/drawing/2014/main" id="{D532EF83-6D7F-551E-2EC2-D4332C845B6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902088" y="3089662"/>
              <a:ext cx="252000" cy="252000"/>
              <a:chOff x="2728913" y="462528"/>
              <a:chExt cx="1428750" cy="1428750"/>
            </a:xfrm>
          </p:grpSpPr>
          <p:sp>
            <p:nvSpPr>
              <p:cNvPr id="1136" name="Oval 1135">
                <a:extLst>
                  <a:ext uri="{FF2B5EF4-FFF2-40B4-BE49-F238E27FC236}">
                    <a16:creationId xmlns:a16="http://schemas.microsoft.com/office/drawing/2014/main" id="{BBD5EE4D-0881-8289-2010-81821F50B186}"/>
                  </a:ext>
                </a:extLst>
              </p:cNvPr>
              <p:cNvSpPr/>
              <p:nvPr/>
            </p:nvSpPr>
            <p:spPr>
              <a:xfrm>
                <a:off x="2728913" y="46252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37" name="TextBox 1136">
                <a:extLst>
                  <a:ext uri="{FF2B5EF4-FFF2-40B4-BE49-F238E27FC236}">
                    <a16:creationId xmlns:a16="http://schemas.microsoft.com/office/drawing/2014/main" id="{80894BDF-3E06-A4D0-228C-4CF62F13F03E}"/>
                  </a:ext>
                </a:extLst>
              </p:cNvPr>
              <p:cNvSpPr txBox="1"/>
              <p:nvPr/>
            </p:nvSpPr>
            <p:spPr>
              <a:xfrm>
                <a:off x="2950528" y="911560"/>
                <a:ext cx="997992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997992" h="528066">
                    <a:moveTo>
                      <a:pt x="238659" y="110414"/>
                    </a:moveTo>
                    <a:cubicBezTo>
                      <a:pt x="204369" y="110414"/>
                      <a:pt x="180023" y="117729"/>
                      <a:pt x="165621" y="132359"/>
                    </a:cubicBezTo>
                    <a:cubicBezTo>
                      <a:pt x="151219" y="146990"/>
                      <a:pt x="144018" y="172136"/>
                      <a:pt x="144018" y="207797"/>
                    </a:cubicBezTo>
                    <a:lnTo>
                      <a:pt x="144018" y="318897"/>
                    </a:lnTo>
                    <a:cubicBezTo>
                      <a:pt x="144018" y="354559"/>
                      <a:pt x="151219" y="379819"/>
                      <a:pt x="165621" y="394678"/>
                    </a:cubicBezTo>
                    <a:cubicBezTo>
                      <a:pt x="180023" y="409537"/>
                      <a:pt x="204369" y="416967"/>
                      <a:pt x="238659" y="416967"/>
                    </a:cubicBezTo>
                    <a:lnTo>
                      <a:pt x="271577" y="416967"/>
                    </a:lnTo>
                    <a:cubicBezTo>
                      <a:pt x="305867" y="416967"/>
                      <a:pt x="330213" y="409537"/>
                      <a:pt x="344615" y="394678"/>
                    </a:cubicBezTo>
                    <a:cubicBezTo>
                      <a:pt x="359016" y="379819"/>
                      <a:pt x="366217" y="354559"/>
                      <a:pt x="366217" y="318897"/>
                    </a:cubicBezTo>
                    <a:lnTo>
                      <a:pt x="366217" y="207797"/>
                    </a:lnTo>
                    <a:cubicBezTo>
                      <a:pt x="366217" y="172136"/>
                      <a:pt x="359016" y="146990"/>
                      <a:pt x="344615" y="132359"/>
                    </a:cubicBezTo>
                    <a:cubicBezTo>
                      <a:pt x="330213" y="117729"/>
                      <a:pt x="305867" y="110414"/>
                      <a:pt x="271577" y="110414"/>
                    </a:cubicBezTo>
                    <a:close/>
                    <a:moveTo>
                      <a:pt x="578282" y="6858"/>
                    </a:moveTo>
                    <a:lnTo>
                      <a:pt x="821055" y="6858"/>
                    </a:lnTo>
                    <a:cubicBezTo>
                      <a:pt x="882320" y="6858"/>
                      <a:pt x="927125" y="17945"/>
                      <a:pt x="955472" y="40119"/>
                    </a:cubicBezTo>
                    <a:cubicBezTo>
                      <a:pt x="983818" y="62294"/>
                      <a:pt x="997992" y="92583"/>
                      <a:pt x="997992" y="130988"/>
                    </a:cubicBezTo>
                    <a:cubicBezTo>
                      <a:pt x="997992" y="152476"/>
                      <a:pt x="994791" y="170993"/>
                      <a:pt x="988390" y="186538"/>
                    </a:cubicBezTo>
                    <a:cubicBezTo>
                      <a:pt x="981989" y="202082"/>
                      <a:pt x="972503" y="216027"/>
                      <a:pt x="959930" y="228371"/>
                    </a:cubicBezTo>
                    <a:cubicBezTo>
                      <a:pt x="947357" y="240716"/>
                      <a:pt x="931926" y="252489"/>
                      <a:pt x="913638" y="263690"/>
                    </a:cubicBezTo>
                    <a:cubicBezTo>
                      <a:pt x="895350" y="274892"/>
                      <a:pt x="874319" y="286893"/>
                      <a:pt x="850544" y="299695"/>
                    </a:cubicBezTo>
                    <a:lnTo>
                      <a:pt x="751103" y="353873"/>
                    </a:lnTo>
                    <a:cubicBezTo>
                      <a:pt x="735559" y="362103"/>
                      <a:pt x="725614" y="369646"/>
                      <a:pt x="721271" y="376504"/>
                    </a:cubicBezTo>
                    <a:cubicBezTo>
                      <a:pt x="716928" y="383362"/>
                      <a:pt x="714756" y="391135"/>
                      <a:pt x="714756" y="399821"/>
                    </a:cubicBezTo>
                    <a:lnTo>
                      <a:pt x="714756" y="413538"/>
                    </a:lnTo>
                    <a:lnTo>
                      <a:pt x="991819" y="413538"/>
                    </a:lnTo>
                    <a:lnTo>
                      <a:pt x="991819" y="521208"/>
                    </a:lnTo>
                    <a:lnTo>
                      <a:pt x="567309" y="521208"/>
                    </a:lnTo>
                    <a:lnTo>
                      <a:pt x="567309" y="437540"/>
                    </a:lnTo>
                    <a:cubicBezTo>
                      <a:pt x="567309" y="415595"/>
                      <a:pt x="569595" y="395935"/>
                      <a:pt x="574167" y="378562"/>
                    </a:cubicBezTo>
                    <a:cubicBezTo>
                      <a:pt x="578739" y="361188"/>
                      <a:pt x="586740" y="345072"/>
                      <a:pt x="598170" y="330213"/>
                    </a:cubicBezTo>
                    <a:cubicBezTo>
                      <a:pt x="609600" y="315354"/>
                      <a:pt x="624802" y="300952"/>
                      <a:pt x="643776" y="287007"/>
                    </a:cubicBezTo>
                    <a:cubicBezTo>
                      <a:pt x="662750" y="273063"/>
                      <a:pt x="686638" y="258547"/>
                      <a:pt x="715442" y="243459"/>
                    </a:cubicBezTo>
                    <a:lnTo>
                      <a:pt x="824484" y="186538"/>
                    </a:lnTo>
                    <a:cubicBezTo>
                      <a:pt x="836371" y="180594"/>
                      <a:pt x="844829" y="174765"/>
                      <a:pt x="849859" y="169050"/>
                    </a:cubicBezTo>
                    <a:cubicBezTo>
                      <a:pt x="854888" y="163335"/>
                      <a:pt x="857402" y="156134"/>
                      <a:pt x="857402" y="147447"/>
                    </a:cubicBezTo>
                    <a:cubicBezTo>
                      <a:pt x="857402" y="134645"/>
                      <a:pt x="853059" y="125959"/>
                      <a:pt x="844372" y="121387"/>
                    </a:cubicBezTo>
                    <a:cubicBezTo>
                      <a:pt x="835685" y="116815"/>
                      <a:pt x="824027" y="114529"/>
                      <a:pt x="809396" y="114529"/>
                    </a:cubicBezTo>
                    <a:lnTo>
                      <a:pt x="578282" y="114529"/>
                    </a:lnTo>
                    <a:close/>
                    <a:moveTo>
                      <a:pt x="229057" y="0"/>
                    </a:moveTo>
                    <a:lnTo>
                      <a:pt x="281178" y="0"/>
                    </a:lnTo>
                    <a:cubicBezTo>
                      <a:pt x="319583" y="0"/>
                      <a:pt x="353187" y="5486"/>
                      <a:pt x="381991" y="16459"/>
                    </a:cubicBezTo>
                    <a:cubicBezTo>
                      <a:pt x="410794" y="27432"/>
                      <a:pt x="434683" y="42748"/>
                      <a:pt x="453657" y="62408"/>
                    </a:cubicBezTo>
                    <a:cubicBezTo>
                      <a:pt x="472631" y="82067"/>
                      <a:pt x="486804" y="105956"/>
                      <a:pt x="496176" y="134074"/>
                    </a:cubicBezTo>
                    <a:cubicBezTo>
                      <a:pt x="505549" y="162192"/>
                      <a:pt x="510235" y="193167"/>
                      <a:pt x="510235" y="227000"/>
                    </a:cubicBezTo>
                    <a:lnTo>
                      <a:pt x="510235" y="298323"/>
                    </a:lnTo>
                    <a:cubicBezTo>
                      <a:pt x="510235" y="332613"/>
                      <a:pt x="505549" y="363931"/>
                      <a:pt x="496176" y="392278"/>
                    </a:cubicBezTo>
                    <a:cubicBezTo>
                      <a:pt x="486804" y="420624"/>
                      <a:pt x="472631" y="444856"/>
                      <a:pt x="453657" y="464973"/>
                    </a:cubicBezTo>
                    <a:cubicBezTo>
                      <a:pt x="434683" y="485089"/>
                      <a:pt x="410794" y="500634"/>
                      <a:pt x="381991" y="511607"/>
                    </a:cubicBezTo>
                    <a:cubicBezTo>
                      <a:pt x="353187" y="522580"/>
                      <a:pt x="319583" y="528066"/>
                      <a:pt x="281178" y="528066"/>
                    </a:cubicBezTo>
                    <a:lnTo>
                      <a:pt x="229057" y="528066"/>
                    </a:lnTo>
                    <a:cubicBezTo>
                      <a:pt x="190653" y="528066"/>
                      <a:pt x="157048" y="522465"/>
                      <a:pt x="128245" y="511264"/>
                    </a:cubicBezTo>
                    <a:cubicBezTo>
                      <a:pt x="99441" y="500063"/>
                      <a:pt x="75552" y="484403"/>
                      <a:pt x="56579" y="464287"/>
                    </a:cubicBezTo>
                    <a:cubicBezTo>
                      <a:pt x="37605" y="444170"/>
                      <a:pt x="23432" y="419824"/>
                      <a:pt x="14059" y="391249"/>
                    </a:cubicBezTo>
                    <a:cubicBezTo>
                      <a:pt x="4686" y="362674"/>
                      <a:pt x="0" y="331242"/>
                      <a:pt x="0" y="296951"/>
                    </a:cubicBezTo>
                    <a:lnTo>
                      <a:pt x="0" y="225628"/>
                    </a:lnTo>
                    <a:cubicBezTo>
                      <a:pt x="0" y="191796"/>
                      <a:pt x="4686" y="160934"/>
                      <a:pt x="14059" y="133045"/>
                    </a:cubicBezTo>
                    <a:cubicBezTo>
                      <a:pt x="23432" y="105156"/>
                      <a:pt x="37605" y="81382"/>
                      <a:pt x="56579" y="61722"/>
                    </a:cubicBezTo>
                    <a:cubicBezTo>
                      <a:pt x="75552" y="42062"/>
                      <a:pt x="99441" y="26861"/>
                      <a:pt x="128245" y="16116"/>
                    </a:cubicBezTo>
                    <a:cubicBezTo>
                      <a:pt x="157048" y="5372"/>
                      <a:pt x="190653" y="0"/>
                      <a:pt x="2290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5400" b="1" dirty="0">
                  <a:solidFill>
                    <a:schemeClr val="bg1"/>
                  </a:solidFill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38" name="NO3">
              <a:extLst>
                <a:ext uri="{FF2B5EF4-FFF2-40B4-BE49-F238E27FC236}">
                  <a16:creationId xmlns:a16="http://schemas.microsoft.com/office/drawing/2014/main" id="{027D59E6-AB15-7A03-9E81-38B50FF63C6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584277" y="2582940"/>
              <a:ext cx="252000" cy="252000"/>
              <a:chOff x="4482466" y="462528"/>
              <a:chExt cx="1428750" cy="1428750"/>
            </a:xfrm>
          </p:grpSpPr>
          <p:sp>
            <p:nvSpPr>
              <p:cNvPr id="1139" name="Oval 1138">
                <a:extLst>
                  <a:ext uri="{FF2B5EF4-FFF2-40B4-BE49-F238E27FC236}">
                    <a16:creationId xmlns:a16="http://schemas.microsoft.com/office/drawing/2014/main" id="{C1240695-DBF9-2312-FCAA-8F8F65350D27}"/>
                  </a:ext>
                </a:extLst>
              </p:cNvPr>
              <p:cNvSpPr/>
              <p:nvPr/>
            </p:nvSpPr>
            <p:spPr>
              <a:xfrm>
                <a:off x="4482466" y="46252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40" name="TextBox 1139">
                <a:extLst>
                  <a:ext uri="{FF2B5EF4-FFF2-40B4-BE49-F238E27FC236}">
                    <a16:creationId xmlns:a16="http://schemas.microsoft.com/office/drawing/2014/main" id="{7BC8A9EB-ABE4-FC9F-43A0-8E7EFD8998C6}"/>
                  </a:ext>
                </a:extLst>
              </p:cNvPr>
              <p:cNvSpPr txBox="1"/>
              <p:nvPr/>
            </p:nvSpPr>
            <p:spPr>
              <a:xfrm>
                <a:off x="4694556" y="911560"/>
                <a:ext cx="1009650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1009650" h="528066">
                    <a:moveTo>
                      <a:pt x="238658" y="110414"/>
                    </a:moveTo>
                    <a:cubicBezTo>
                      <a:pt x="204368" y="110414"/>
                      <a:pt x="180022" y="117729"/>
                      <a:pt x="165620" y="132359"/>
                    </a:cubicBezTo>
                    <a:cubicBezTo>
                      <a:pt x="151219" y="146990"/>
                      <a:pt x="144018" y="172136"/>
                      <a:pt x="144018" y="207797"/>
                    </a:cubicBezTo>
                    <a:lnTo>
                      <a:pt x="144018" y="318897"/>
                    </a:lnTo>
                    <a:cubicBezTo>
                      <a:pt x="144018" y="354559"/>
                      <a:pt x="151219" y="379819"/>
                      <a:pt x="165620" y="394678"/>
                    </a:cubicBezTo>
                    <a:cubicBezTo>
                      <a:pt x="180022" y="409537"/>
                      <a:pt x="204368" y="416967"/>
                      <a:pt x="238658" y="416967"/>
                    </a:cubicBezTo>
                    <a:lnTo>
                      <a:pt x="271577" y="416967"/>
                    </a:lnTo>
                    <a:cubicBezTo>
                      <a:pt x="305867" y="416967"/>
                      <a:pt x="330212" y="409537"/>
                      <a:pt x="344614" y="394678"/>
                    </a:cubicBezTo>
                    <a:cubicBezTo>
                      <a:pt x="359016" y="379819"/>
                      <a:pt x="366217" y="354559"/>
                      <a:pt x="366217" y="318897"/>
                    </a:cubicBezTo>
                    <a:lnTo>
                      <a:pt x="366217" y="207797"/>
                    </a:lnTo>
                    <a:cubicBezTo>
                      <a:pt x="366217" y="172136"/>
                      <a:pt x="359016" y="146990"/>
                      <a:pt x="344614" y="132359"/>
                    </a:cubicBezTo>
                    <a:cubicBezTo>
                      <a:pt x="330212" y="117729"/>
                      <a:pt x="305867" y="110414"/>
                      <a:pt x="271577" y="110414"/>
                    </a:cubicBezTo>
                    <a:close/>
                    <a:moveTo>
                      <a:pt x="577596" y="6858"/>
                    </a:moveTo>
                    <a:lnTo>
                      <a:pt x="1008964" y="6858"/>
                    </a:lnTo>
                    <a:lnTo>
                      <a:pt x="1008964" y="96012"/>
                    </a:lnTo>
                    <a:lnTo>
                      <a:pt x="832027" y="224257"/>
                    </a:lnTo>
                    <a:lnTo>
                      <a:pt x="838200" y="224257"/>
                    </a:lnTo>
                    <a:cubicBezTo>
                      <a:pt x="870661" y="224257"/>
                      <a:pt x="897864" y="227343"/>
                      <a:pt x="919810" y="233515"/>
                    </a:cubicBezTo>
                    <a:cubicBezTo>
                      <a:pt x="941755" y="239687"/>
                      <a:pt x="959358" y="247917"/>
                      <a:pt x="972616" y="258204"/>
                    </a:cubicBezTo>
                    <a:cubicBezTo>
                      <a:pt x="985875" y="268491"/>
                      <a:pt x="995362" y="280492"/>
                      <a:pt x="1001077" y="294208"/>
                    </a:cubicBezTo>
                    <a:cubicBezTo>
                      <a:pt x="1006792" y="307924"/>
                      <a:pt x="1009650" y="322326"/>
                      <a:pt x="1009650" y="337414"/>
                    </a:cubicBezTo>
                    <a:lnTo>
                      <a:pt x="1009650" y="387477"/>
                    </a:lnTo>
                    <a:cubicBezTo>
                      <a:pt x="1009650" y="432740"/>
                      <a:pt x="992962" y="466344"/>
                      <a:pt x="959586" y="488290"/>
                    </a:cubicBezTo>
                    <a:cubicBezTo>
                      <a:pt x="926211" y="510235"/>
                      <a:pt x="877062" y="521208"/>
                      <a:pt x="812139" y="521208"/>
                    </a:cubicBezTo>
                    <a:lnTo>
                      <a:pt x="587883" y="521208"/>
                    </a:lnTo>
                    <a:lnTo>
                      <a:pt x="587883" y="411480"/>
                    </a:lnTo>
                    <a:lnTo>
                      <a:pt x="829970" y="411480"/>
                    </a:lnTo>
                    <a:cubicBezTo>
                      <a:pt x="844600" y="411480"/>
                      <a:pt x="855230" y="408851"/>
                      <a:pt x="861860" y="403593"/>
                    </a:cubicBezTo>
                    <a:cubicBezTo>
                      <a:pt x="868489" y="398336"/>
                      <a:pt x="871804" y="387934"/>
                      <a:pt x="871804" y="372389"/>
                    </a:cubicBezTo>
                    <a:lnTo>
                      <a:pt x="871804" y="353873"/>
                    </a:lnTo>
                    <a:cubicBezTo>
                      <a:pt x="871804" y="338328"/>
                      <a:pt x="868260" y="328155"/>
                      <a:pt x="861174" y="323355"/>
                    </a:cubicBezTo>
                    <a:cubicBezTo>
                      <a:pt x="854087" y="318554"/>
                      <a:pt x="844143" y="316154"/>
                      <a:pt x="831342" y="316154"/>
                    </a:cubicBezTo>
                    <a:lnTo>
                      <a:pt x="704469" y="316154"/>
                    </a:lnTo>
                    <a:cubicBezTo>
                      <a:pt x="687095" y="316154"/>
                      <a:pt x="673836" y="311582"/>
                      <a:pt x="664692" y="302438"/>
                    </a:cubicBezTo>
                    <a:cubicBezTo>
                      <a:pt x="655548" y="293294"/>
                      <a:pt x="650976" y="281635"/>
                      <a:pt x="650976" y="267462"/>
                    </a:cubicBezTo>
                    <a:cubicBezTo>
                      <a:pt x="650976" y="255575"/>
                      <a:pt x="654748" y="245402"/>
                      <a:pt x="662292" y="236944"/>
                    </a:cubicBezTo>
                    <a:cubicBezTo>
                      <a:pt x="669836" y="228486"/>
                      <a:pt x="680008" y="219685"/>
                      <a:pt x="692810" y="210541"/>
                    </a:cubicBezTo>
                    <a:lnTo>
                      <a:pt x="818311" y="116586"/>
                    </a:lnTo>
                    <a:lnTo>
                      <a:pt x="577596" y="116586"/>
                    </a:lnTo>
                    <a:close/>
                    <a:moveTo>
                      <a:pt x="229057" y="0"/>
                    </a:moveTo>
                    <a:lnTo>
                      <a:pt x="281178" y="0"/>
                    </a:lnTo>
                    <a:cubicBezTo>
                      <a:pt x="319583" y="0"/>
                      <a:pt x="353187" y="5486"/>
                      <a:pt x="381990" y="16459"/>
                    </a:cubicBezTo>
                    <a:cubicBezTo>
                      <a:pt x="410794" y="27432"/>
                      <a:pt x="434683" y="42748"/>
                      <a:pt x="453656" y="62408"/>
                    </a:cubicBezTo>
                    <a:cubicBezTo>
                      <a:pt x="472630" y="82067"/>
                      <a:pt x="486803" y="105956"/>
                      <a:pt x="496176" y="134074"/>
                    </a:cubicBezTo>
                    <a:cubicBezTo>
                      <a:pt x="505549" y="162192"/>
                      <a:pt x="510235" y="193167"/>
                      <a:pt x="510235" y="227000"/>
                    </a:cubicBezTo>
                    <a:lnTo>
                      <a:pt x="510235" y="298323"/>
                    </a:lnTo>
                    <a:cubicBezTo>
                      <a:pt x="510235" y="332613"/>
                      <a:pt x="505549" y="363931"/>
                      <a:pt x="496176" y="392278"/>
                    </a:cubicBezTo>
                    <a:cubicBezTo>
                      <a:pt x="486803" y="420624"/>
                      <a:pt x="472630" y="444856"/>
                      <a:pt x="453656" y="464973"/>
                    </a:cubicBezTo>
                    <a:cubicBezTo>
                      <a:pt x="434683" y="485089"/>
                      <a:pt x="410794" y="500634"/>
                      <a:pt x="381990" y="511607"/>
                    </a:cubicBezTo>
                    <a:cubicBezTo>
                      <a:pt x="353187" y="522580"/>
                      <a:pt x="319583" y="528066"/>
                      <a:pt x="281178" y="528066"/>
                    </a:cubicBezTo>
                    <a:lnTo>
                      <a:pt x="229057" y="528066"/>
                    </a:lnTo>
                    <a:cubicBezTo>
                      <a:pt x="190652" y="528066"/>
                      <a:pt x="157048" y="522465"/>
                      <a:pt x="128244" y="511264"/>
                    </a:cubicBezTo>
                    <a:cubicBezTo>
                      <a:pt x="99441" y="500063"/>
                      <a:pt x="75552" y="484403"/>
                      <a:pt x="56578" y="464287"/>
                    </a:cubicBezTo>
                    <a:cubicBezTo>
                      <a:pt x="37604" y="444170"/>
                      <a:pt x="23431" y="419824"/>
                      <a:pt x="14059" y="391249"/>
                    </a:cubicBezTo>
                    <a:cubicBezTo>
                      <a:pt x="4686" y="362674"/>
                      <a:pt x="0" y="331242"/>
                      <a:pt x="0" y="296951"/>
                    </a:cubicBezTo>
                    <a:lnTo>
                      <a:pt x="0" y="225628"/>
                    </a:lnTo>
                    <a:cubicBezTo>
                      <a:pt x="0" y="191796"/>
                      <a:pt x="4686" y="160934"/>
                      <a:pt x="14059" y="133045"/>
                    </a:cubicBezTo>
                    <a:cubicBezTo>
                      <a:pt x="23431" y="105156"/>
                      <a:pt x="37604" y="81382"/>
                      <a:pt x="56578" y="61722"/>
                    </a:cubicBezTo>
                    <a:cubicBezTo>
                      <a:pt x="75552" y="42062"/>
                      <a:pt x="99441" y="26861"/>
                      <a:pt x="128244" y="16116"/>
                    </a:cubicBezTo>
                    <a:cubicBezTo>
                      <a:pt x="157048" y="5372"/>
                      <a:pt x="190652" y="0"/>
                      <a:pt x="2290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5400" b="1" dirty="0">
                  <a:solidFill>
                    <a:schemeClr val="bg1"/>
                  </a:solidFill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41" name="NO4">
              <a:extLst>
                <a:ext uri="{FF2B5EF4-FFF2-40B4-BE49-F238E27FC236}">
                  <a16:creationId xmlns:a16="http://schemas.microsoft.com/office/drawing/2014/main" id="{EB0D2780-81D5-A7EF-83B8-F347731CF18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51723" y="2720374"/>
              <a:ext cx="252000" cy="252000"/>
              <a:chOff x="6236019" y="462528"/>
              <a:chExt cx="1428750" cy="1428750"/>
            </a:xfrm>
          </p:grpSpPr>
          <p:sp>
            <p:nvSpPr>
              <p:cNvPr id="1142" name="Oval 1141">
                <a:extLst>
                  <a:ext uri="{FF2B5EF4-FFF2-40B4-BE49-F238E27FC236}">
                    <a16:creationId xmlns:a16="http://schemas.microsoft.com/office/drawing/2014/main" id="{BCB969FE-7372-3A74-933E-4795054493D5}"/>
                  </a:ext>
                </a:extLst>
              </p:cNvPr>
              <p:cNvSpPr/>
              <p:nvPr/>
            </p:nvSpPr>
            <p:spPr>
              <a:xfrm>
                <a:off x="6236019" y="46252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43" name="Freeform 1142">
                <a:extLst>
                  <a:ext uri="{FF2B5EF4-FFF2-40B4-BE49-F238E27FC236}">
                    <a16:creationId xmlns:a16="http://schemas.microsoft.com/office/drawing/2014/main" id="{45D4E757-F955-F3E1-83DC-4AE29418BBAC}"/>
                  </a:ext>
                </a:extLst>
              </p:cNvPr>
              <p:cNvSpPr/>
              <p:nvPr/>
            </p:nvSpPr>
            <p:spPr>
              <a:xfrm>
                <a:off x="6410009" y="911560"/>
                <a:ext cx="1089888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1089888" h="528066">
                    <a:moveTo>
                      <a:pt x="864946" y="120701"/>
                    </a:moveTo>
                    <a:cubicBezTo>
                      <a:pt x="862203" y="120701"/>
                      <a:pt x="859802" y="121501"/>
                      <a:pt x="857745" y="123101"/>
                    </a:cubicBezTo>
                    <a:cubicBezTo>
                      <a:pt x="855687" y="124701"/>
                      <a:pt x="853744" y="126873"/>
                      <a:pt x="851916" y="129616"/>
                    </a:cubicBezTo>
                    <a:lnTo>
                      <a:pt x="711327" y="309982"/>
                    </a:lnTo>
                    <a:cubicBezTo>
                      <a:pt x="709498" y="312725"/>
                      <a:pt x="708012" y="315240"/>
                      <a:pt x="706869" y="317525"/>
                    </a:cubicBezTo>
                    <a:cubicBezTo>
                      <a:pt x="705726" y="319812"/>
                      <a:pt x="705154" y="322098"/>
                      <a:pt x="705154" y="324384"/>
                    </a:cubicBezTo>
                    <a:cubicBezTo>
                      <a:pt x="705154" y="328041"/>
                      <a:pt x="706412" y="331127"/>
                      <a:pt x="708926" y="333642"/>
                    </a:cubicBezTo>
                    <a:cubicBezTo>
                      <a:pt x="711441" y="336156"/>
                      <a:pt x="716356" y="337414"/>
                      <a:pt x="723671" y="337414"/>
                    </a:cubicBezTo>
                    <a:lnTo>
                      <a:pt x="877290" y="337414"/>
                    </a:lnTo>
                    <a:lnTo>
                      <a:pt x="877290" y="133731"/>
                    </a:lnTo>
                    <a:cubicBezTo>
                      <a:pt x="877290" y="129159"/>
                      <a:pt x="876147" y="125844"/>
                      <a:pt x="873861" y="123787"/>
                    </a:cubicBezTo>
                    <a:cubicBezTo>
                      <a:pt x="871575" y="121730"/>
                      <a:pt x="868603" y="120701"/>
                      <a:pt x="864946" y="120701"/>
                    </a:cubicBezTo>
                    <a:close/>
                    <a:moveTo>
                      <a:pt x="238658" y="110414"/>
                    </a:moveTo>
                    <a:cubicBezTo>
                      <a:pt x="204368" y="110414"/>
                      <a:pt x="180022" y="117729"/>
                      <a:pt x="165620" y="132359"/>
                    </a:cubicBezTo>
                    <a:cubicBezTo>
                      <a:pt x="151219" y="146990"/>
                      <a:pt x="144018" y="172136"/>
                      <a:pt x="144018" y="207797"/>
                    </a:cubicBezTo>
                    <a:lnTo>
                      <a:pt x="144018" y="318897"/>
                    </a:lnTo>
                    <a:cubicBezTo>
                      <a:pt x="144018" y="354559"/>
                      <a:pt x="151219" y="379819"/>
                      <a:pt x="165620" y="394678"/>
                    </a:cubicBezTo>
                    <a:cubicBezTo>
                      <a:pt x="180022" y="409537"/>
                      <a:pt x="204368" y="416967"/>
                      <a:pt x="238658" y="416967"/>
                    </a:cubicBezTo>
                    <a:lnTo>
                      <a:pt x="271577" y="416967"/>
                    </a:lnTo>
                    <a:cubicBezTo>
                      <a:pt x="305867" y="416967"/>
                      <a:pt x="330212" y="409537"/>
                      <a:pt x="344614" y="394678"/>
                    </a:cubicBezTo>
                    <a:cubicBezTo>
                      <a:pt x="359016" y="379819"/>
                      <a:pt x="366217" y="354559"/>
                      <a:pt x="366217" y="318897"/>
                    </a:cubicBezTo>
                    <a:lnTo>
                      <a:pt x="366217" y="207797"/>
                    </a:lnTo>
                    <a:cubicBezTo>
                      <a:pt x="366217" y="172136"/>
                      <a:pt x="359016" y="146990"/>
                      <a:pt x="344614" y="132359"/>
                    </a:cubicBezTo>
                    <a:cubicBezTo>
                      <a:pt x="330212" y="117729"/>
                      <a:pt x="305867" y="110414"/>
                      <a:pt x="271577" y="110414"/>
                    </a:cubicBezTo>
                    <a:close/>
                    <a:moveTo>
                      <a:pt x="880719" y="0"/>
                    </a:moveTo>
                    <a:lnTo>
                      <a:pt x="898550" y="0"/>
                    </a:lnTo>
                    <a:cubicBezTo>
                      <a:pt x="930097" y="0"/>
                      <a:pt x="956729" y="9830"/>
                      <a:pt x="978446" y="29489"/>
                    </a:cubicBezTo>
                    <a:cubicBezTo>
                      <a:pt x="1000163" y="49149"/>
                      <a:pt x="1011021" y="80239"/>
                      <a:pt x="1011021" y="122758"/>
                    </a:cubicBezTo>
                    <a:lnTo>
                      <a:pt x="1011021" y="337414"/>
                    </a:lnTo>
                    <a:lnTo>
                      <a:pt x="1089888" y="337414"/>
                    </a:lnTo>
                    <a:lnTo>
                      <a:pt x="1089888" y="442341"/>
                    </a:lnTo>
                    <a:lnTo>
                      <a:pt x="1011021" y="442341"/>
                    </a:lnTo>
                    <a:lnTo>
                      <a:pt x="1011021" y="521208"/>
                    </a:lnTo>
                    <a:lnTo>
                      <a:pt x="877290" y="521208"/>
                    </a:lnTo>
                    <a:lnTo>
                      <a:pt x="877290" y="442341"/>
                    </a:lnTo>
                    <a:lnTo>
                      <a:pt x="683895" y="442341"/>
                    </a:lnTo>
                    <a:cubicBezTo>
                      <a:pt x="641375" y="442341"/>
                      <a:pt x="610171" y="433769"/>
                      <a:pt x="590283" y="416624"/>
                    </a:cubicBezTo>
                    <a:cubicBezTo>
                      <a:pt x="570395" y="399479"/>
                      <a:pt x="560451" y="377876"/>
                      <a:pt x="560451" y="351816"/>
                    </a:cubicBezTo>
                    <a:cubicBezTo>
                      <a:pt x="560451" y="333985"/>
                      <a:pt x="564680" y="316497"/>
                      <a:pt x="573138" y="299352"/>
                    </a:cubicBezTo>
                    <a:cubicBezTo>
                      <a:pt x="581596" y="282207"/>
                      <a:pt x="595655" y="261290"/>
                      <a:pt x="615315" y="236601"/>
                    </a:cubicBezTo>
                    <a:lnTo>
                      <a:pt x="739444" y="80924"/>
                    </a:lnTo>
                    <a:cubicBezTo>
                      <a:pt x="759104" y="56236"/>
                      <a:pt x="780707" y="36576"/>
                      <a:pt x="804253" y="21946"/>
                    </a:cubicBezTo>
                    <a:cubicBezTo>
                      <a:pt x="827798" y="7315"/>
                      <a:pt x="853287" y="0"/>
                      <a:pt x="880719" y="0"/>
                    </a:cubicBezTo>
                    <a:close/>
                    <a:moveTo>
                      <a:pt x="229057" y="0"/>
                    </a:moveTo>
                    <a:lnTo>
                      <a:pt x="281178" y="0"/>
                    </a:lnTo>
                    <a:cubicBezTo>
                      <a:pt x="319583" y="0"/>
                      <a:pt x="353187" y="5486"/>
                      <a:pt x="381990" y="16459"/>
                    </a:cubicBezTo>
                    <a:cubicBezTo>
                      <a:pt x="410794" y="27432"/>
                      <a:pt x="434683" y="42748"/>
                      <a:pt x="453656" y="62408"/>
                    </a:cubicBezTo>
                    <a:cubicBezTo>
                      <a:pt x="472630" y="82067"/>
                      <a:pt x="486803" y="105956"/>
                      <a:pt x="496176" y="134074"/>
                    </a:cubicBezTo>
                    <a:cubicBezTo>
                      <a:pt x="505549" y="162192"/>
                      <a:pt x="510235" y="193167"/>
                      <a:pt x="510235" y="227000"/>
                    </a:cubicBezTo>
                    <a:lnTo>
                      <a:pt x="510235" y="298323"/>
                    </a:lnTo>
                    <a:cubicBezTo>
                      <a:pt x="510235" y="332613"/>
                      <a:pt x="505549" y="363931"/>
                      <a:pt x="496176" y="392278"/>
                    </a:cubicBezTo>
                    <a:cubicBezTo>
                      <a:pt x="486803" y="420624"/>
                      <a:pt x="472630" y="444856"/>
                      <a:pt x="453656" y="464973"/>
                    </a:cubicBezTo>
                    <a:cubicBezTo>
                      <a:pt x="434683" y="485089"/>
                      <a:pt x="410794" y="500634"/>
                      <a:pt x="381990" y="511607"/>
                    </a:cubicBezTo>
                    <a:cubicBezTo>
                      <a:pt x="353187" y="522580"/>
                      <a:pt x="319583" y="528066"/>
                      <a:pt x="281178" y="528066"/>
                    </a:cubicBezTo>
                    <a:lnTo>
                      <a:pt x="229057" y="528066"/>
                    </a:lnTo>
                    <a:cubicBezTo>
                      <a:pt x="190652" y="528066"/>
                      <a:pt x="157048" y="522465"/>
                      <a:pt x="128244" y="511264"/>
                    </a:cubicBezTo>
                    <a:cubicBezTo>
                      <a:pt x="99441" y="500063"/>
                      <a:pt x="75552" y="484403"/>
                      <a:pt x="56578" y="464287"/>
                    </a:cubicBezTo>
                    <a:cubicBezTo>
                      <a:pt x="37604" y="444170"/>
                      <a:pt x="23431" y="419824"/>
                      <a:pt x="14059" y="391249"/>
                    </a:cubicBezTo>
                    <a:cubicBezTo>
                      <a:pt x="4686" y="362674"/>
                      <a:pt x="0" y="331242"/>
                      <a:pt x="0" y="296951"/>
                    </a:cubicBezTo>
                    <a:lnTo>
                      <a:pt x="0" y="225628"/>
                    </a:lnTo>
                    <a:cubicBezTo>
                      <a:pt x="0" y="191796"/>
                      <a:pt x="4686" y="160934"/>
                      <a:pt x="14059" y="133045"/>
                    </a:cubicBezTo>
                    <a:cubicBezTo>
                      <a:pt x="23431" y="105156"/>
                      <a:pt x="37604" y="81382"/>
                      <a:pt x="56578" y="61722"/>
                    </a:cubicBezTo>
                    <a:cubicBezTo>
                      <a:pt x="75552" y="42062"/>
                      <a:pt x="99441" y="26861"/>
                      <a:pt x="128244" y="16116"/>
                    </a:cubicBezTo>
                    <a:cubicBezTo>
                      <a:pt x="157048" y="5372"/>
                      <a:pt x="190652" y="0"/>
                      <a:pt x="2290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44" name="NO5">
              <a:extLst>
                <a:ext uri="{FF2B5EF4-FFF2-40B4-BE49-F238E27FC236}">
                  <a16:creationId xmlns:a16="http://schemas.microsoft.com/office/drawing/2014/main" id="{BE271763-4B0B-B806-6C82-E9906FECA51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54226" y="530971"/>
              <a:ext cx="252000" cy="252000"/>
              <a:chOff x="7989572" y="462528"/>
              <a:chExt cx="1428750" cy="1428750"/>
            </a:xfrm>
          </p:grpSpPr>
          <p:sp>
            <p:nvSpPr>
              <p:cNvPr id="1145" name="Oval 1144">
                <a:extLst>
                  <a:ext uri="{FF2B5EF4-FFF2-40B4-BE49-F238E27FC236}">
                    <a16:creationId xmlns:a16="http://schemas.microsoft.com/office/drawing/2014/main" id="{E0D81519-4DFA-3FAE-1FA4-2F79B039BB93}"/>
                  </a:ext>
                </a:extLst>
              </p:cNvPr>
              <p:cNvSpPr/>
              <p:nvPr/>
            </p:nvSpPr>
            <p:spPr>
              <a:xfrm>
                <a:off x="7989572" y="46252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46" name="TextBox 1145">
                <a:extLst>
                  <a:ext uri="{FF2B5EF4-FFF2-40B4-BE49-F238E27FC236}">
                    <a16:creationId xmlns:a16="http://schemas.microsoft.com/office/drawing/2014/main" id="{4BFA9F8C-E148-470C-973C-186C7260D62F}"/>
                  </a:ext>
                </a:extLst>
              </p:cNvPr>
              <p:cNvSpPr txBox="1"/>
              <p:nvPr/>
            </p:nvSpPr>
            <p:spPr>
              <a:xfrm>
                <a:off x="8201694" y="911560"/>
                <a:ext cx="1008964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1008964" h="528066">
                    <a:moveTo>
                      <a:pt x="238658" y="110414"/>
                    </a:moveTo>
                    <a:cubicBezTo>
                      <a:pt x="204368" y="110414"/>
                      <a:pt x="180022" y="117729"/>
                      <a:pt x="165620" y="132359"/>
                    </a:cubicBezTo>
                    <a:cubicBezTo>
                      <a:pt x="151219" y="146990"/>
                      <a:pt x="144018" y="172136"/>
                      <a:pt x="144018" y="207797"/>
                    </a:cubicBezTo>
                    <a:lnTo>
                      <a:pt x="144018" y="318897"/>
                    </a:lnTo>
                    <a:cubicBezTo>
                      <a:pt x="144018" y="354559"/>
                      <a:pt x="151219" y="379819"/>
                      <a:pt x="165620" y="394678"/>
                    </a:cubicBezTo>
                    <a:cubicBezTo>
                      <a:pt x="180022" y="409537"/>
                      <a:pt x="204368" y="416967"/>
                      <a:pt x="238658" y="416967"/>
                    </a:cubicBezTo>
                    <a:lnTo>
                      <a:pt x="271576" y="416967"/>
                    </a:lnTo>
                    <a:cubicBezTo>
                      <a:pt x="305866" y="416967"/>
                      <a:pt x="330212" y="409537"/>
                      <a:pt x="344614" y="394678"/>
                    </a:cubicBezTo>
                    <a:cubicBezTo>
                      <a:pt x="359016" y="379819"/>
                      <a:pt x="366217" y="354559"/>
                      <a:pt x="366217" y="318897"/>
                    </a:cubicBezTo>
                    <a:lnTo>
                      <a:pt x="366217" y="207797"/>
                    </a:lnTo>
                    <a:cubicBezTo>
                      <a:pt x="366217" y="172136"/>
                      <a:pt x="359016" y="146990"/>
                      <a:pt x="344614" y="132359"/>
                    </a:cubicBezTo>
                    <a:cubicBezTo>
                      <a:pt x="330212" y="117729"/>
                      <a:pt x="305866" y="110414"/>
                      <a:pt x="271576" y="110414"/>
                    </a:cubicBezTo>
                    <a:close/>
                    <a:moveTo>
                      <a:pt x="584454" y="6858"/>
                    </a:moveTo>
                    <a:lnTo>
                      <a:pt x="1004163" y="6858"/>
                    </a:lnTo>
                    <a:lnTo>
                      <a:pt x="1004163" y="121387"/>
                    </a:lnTo>
                    <a:lnTo>
                      <a:pt x="707897" y="121387"/>
                    </a:lnTo>
                    <a:lnTo>
                      <a:pt x="707897" y="196139"/>
                    </a:lnTo>
                    <a:lnTo>
                      <a:pt x="830656" y="196139"/>
                    </a:lnTo>
                    <a:cubicBezTo>
                      <a:pt x="896035" y="196139"/>
                      <a:pt x="942098" y="208483"/>
                      <a:pt x="968844" y="233172"/>
                    </a:cubicBezTo>
                    <a:cubicBezTo>
                      <a:pt x="995590" y="257861"/>
                      <a:pt x="1008964" y="296951"/>
                      <a:pt x="1008964" y="350444"/>
                    </a:cubicBezTo>
                    <a:lnTo>
                      <a:pt x="1008964" y="368961"/>
                    </a:lnTo>
                    <a:cubicBezTo>
                      <a:pt x="1008964" y="416967"/>
                      <a:pt x="995590" y="454343"/>
                      <a:pt x="968844" y="481089"/>
                    </a:cubicBezTo>
                    <a:cubicBezTo>
                      <a:pt x="942098" y="507835"/>
                      <a:pt x="894435" y="521208"/>
                      <a:pt x="825855" y="521208"/>
                    </a:cubicBezTo>
                    <a:lnTo>
                      <a:pt x="584454" y="521208"/>
                    </a:lnTo>
                    <a:lnTo>
                      <a:pt x="584454" y="413538"/>
                    </a:lnTo>
                    <a:lnTo>
                      <a:pt x="811453" y="413538"/>
                    </a:lnTo>
                    <a:cubicBezTo>
                      <a:pt x="834770" y="413538"/>
                      <a:pt x="850544" y="410680"/>
                      <a:pt x="858774" y="404965"/>
                    </a:cubicBezTo>
                    <a:cubicBezTo>
                      <a:pt x="867003" y="399250"/>
                      <a:pt x="871118" y="387248"/>
                      <a:pt x="871118" y="368961"/>
                    </a:cubicBezTo>
                    <a:lnTo>
                      <a:pt x="871118" y="350444"/>
                    </a:lnTo>
                    <a:cubicBezTo>
                      <a:pt x="871118" y="331242"/>
                      <a:pt x="867117" y="318326"/>
                      <a:pt x="859116" y="311696"/>
                    </a:cubicBezTo>
                    <a:cubicBezTo>
                      <a:pt x="851115" y="305067"/>
                      <a:pt x="836371" y="301752"/>
                      <a:pt x="814882" y="301752"/>
                    </a:cubicBezTo>
                    <a:lnTo>
                      <a:pt x="584454" y="301752"/>
                    </a:lnTo>
                    <a:close/>
                    <a:moveTo>
                      <a:pt x="229057" y="0"/>
                    </a:moveTo>
                    <a:lnTo>
                      <a:pt x="281178" y="0"/>
                    </a:lnTo>
                    <a:cubicBezTo>
                      <a:pt x="319582" y="0"/>
                      <a:pt x="353186" y="5486"/>
                      <a:pt x="381990" y="16459"/>
                    </a:cubicBezTo>
                    <a:cubicBezTo>
                      <a:pt x="410794" y="27432"/>
                      <a:pt x="434682" y="42748"/>
                      <a:pt x="453656" y="62408"/>
                    </a:cubicBezTo>
                    <a:cubicBezTo>
                      <a:pt x="472630" y="82067"/>
                      <a:pt x="486803" y="105956"/>
                      <a:pt x="496176" y="134074"/>
                    </a:cubicBezTo>
                    <a:cubicBezTo>
                      <a:pt x="505548" y="162192"/>
                      <a:pt x="510235" y="193167"/>
                      <a:pt x="510235" y="227000"/>
                    </a:cubicBezTo>
                    <a:lnTo>
                      <a:pt x="510235" y="298323"/>
                    </a:lnTo>
                    <a:cubicBezTo>
                      <a:pt x="510235" y="332613"/>
                      <a:pt x="505548" y="363931"/>
                      <a:pt x="496176" y="392278"/>
                    </a:cubicBezTo>
                    <a:cubicBezTo>
                      <a:pt x="486803" y="420624"/>
                      <a:pt x="472630" y="444856"/>
                      <a:pt x="453656" y="464973"/>
                    </a:cubicBezTo>
                    <a:cubicBezTo>
                      <a:pt x="434682" y="485089"/>
                      <a:pt x="410794" y="500634"/>
                      <a:pt x="381990" y="511607"/>
                    </a:cubicBezTo>
                    <a:cubicBezTo>
                      <a:pt x="353186" y="522580"/>
                      <a:pt x="319582" y="528066"/>
                      <a:pt x="281178" y="528066"/>
                    </a:cubicBezTo>
                    <a:lnTo>
                      <a:pt x="229057" y="528066"/>
                    </a:lnTo>
                    <a:cubicBezTo>
                      <a:pt x="190652" y="528066"/>
                      <a:pt x="157048" y="522465"/>
                      <a:pt x="128244" y="511264"/>
                    </a:cubicBezTo>
                    <a:cubicBezTo>
                      <a:pt x="99441" y="500063"/>
                      <a:pt x="75552" y="484403"/>
                      <a:pt x="56578" y="464287"/>
                    </a:cubicBezTo>
                    <a:cubicBezTo>
                      <a:pt x="37604" y="444170"/>
                      <a:pt x="23431" y="419824"/>
                      <a:pt x="14059" y="391249"/>
                    </a:cubicBezTo>
                    <a:cubicBezTo>
                      <a:pt x="4686" y="362674"/>
                      <a:pt x="0" y="331242"/>
                      <a:pt x="0" y="296951"/>
                    </a:cubicBezTo>
                    <a:lnTo>
                      <a:pt x="0" y="225628"/>
                    </a:lnTo>
                    <a:cubicBezTo>
                      <a:pt x="0" y="191796"/>
                      <a:pt x="4686" y="160934"/>
                      <a:pt x="14059" y="133045"/>
                    </a:cubicBezTo>
                    <a:cubicBezTo>
                      <a:pt x="23431" y="105156"/>
                      <a:pt x="37604" y="81382"/>
                      <a:pt x="56578" y="61722"/>
                    </a:cubicBezTo>
                    <a:cubicBezTo>
                      <a:pt x="75552" y="42062"/>
                      <a:pt x="99441" y="26861"/>
                      <a:pt x="128244" y="16116"/>
                    </a:cubicBezTo>
                    <a:cubicBezTo>
                      <a:pt x="157048" y="5372"/>
                      <a:pt x="190652" y="0"/>
                      <a:pt x="2290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5400" b="1" dirty="0">
                  <a:solidFill>
                    <a:schemeClr val="bg1"/>
                  </a:solidFill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47" name=" NO6">
              <a:extLst>
                <a:ext uri="{FF2B5EF4-FFF2-40B4-BE49-F238E27FC236}">
                  <a16:creationId xmlns:a16="http://schemas.microsoft.com/office/drawing/2014/main" id="{869A8BED-2F3E-6447-9FB5-88AE5DCB9C6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718647" y="1203452"/>
              <a:ext cx="252000" cy="252000"/>
              <a:chOff x="975360" y="2120473"/>
              <a:chExt cx="1428750" cy="1428750"/>
            </a:xfrm>
          </p:grpSpPr>
          <p:sp>
            <p:nvSpPr>
              <p:cNvPr id="1148" name="Oval 1147">
                <a:extLst>
                  <a:ext uri="{FF2B5EF4-FFF2-40B4-BE49-F238E27FC236}">
                    <a16:creationId xmlns:a16="http://schemas.microsoft.com/office/drawing/2014/main" id="{CBC7CAA0-8DA5-CABF-6163-A34556791A48}"/>
                  </a:ext>
                </a:extLst>
              </p:cNvPr>
              <p:cNvSpPr/>
              <p:nvPr/>
            </p:nvSpPr>
            <p:spPr>
              <a:xfrm>
                <a:off x="975360" y="2120473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49" name="Freeform 1148">
                <a:extLst>
                  <a:ext uri="{FF2B5EF4-FFF2-40B4-BE49-F238E27FC236}">
                    <a16:creationId xmlns:a16="http://schemas.microsoft.com/office/drawing/2014/main" id="{945BEE62-5397-183A-AE25-9B48FE3A3DA3}"/>
                  </a:ext>
                </a:extLst>
              </p:cNvPr>
              <p:cNvSpPr/>
              <p:nvPr/>
            </p:nvSpPr>
            <p:spPr>
              <a:xfrm>
                <a:off x="1168432" y="2569505"/>
                <a:ext cx="1043254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1043254" h="528066">
                    <a:moveTo>
                      <a:pt x="721614" y="303810"/>
                    </a:moveTo>
                    <a:lnTo>
                      <a:pt x="721614" y="346329"/>
                    </a:lnTo>
                    <a:cubicBezTo>
                      <a:pt x="721614" y="378333"/>
                      <a:pt x="727671" y="399707"/>
                      <a:pt x="739787" y="410451"/>
                    </a:cubicBezTo>
                    <a:cubicBezTo>
                      <a:pt x="751903" y="421196"/>
                      <a:pt x="774420" y="426568"/>
                      <a:pt x="807339" y="426568"/>
                    </a:cubicBezTo>
                    <a:lnTo>
                      <a:pt x="824483" y="426568"/>
                    </a:lnTo>
                    <a:cubicBezTo>
                      <a:pt x="856487" y="426568"/>
                      <a:pt x="877976" y="421881"/>
                      <a:pt x="888949" y="412509"/>
                    </a:cubicBezTo>
                    <a:cubicBezTo>
                      <a:pt x="899922" y="403136"/>
                      <a:pt x="905408" y="389763"/>
                      <a:pt x="905408" y="372390"/>
                    </a:cubicBezTo>
                    <a:lnTo>
                      <a:pt x="905408" y="357302"/>
                    </a:lnTo>
                    <a:cubicBezTo>
                      <a:pt x="905408" y="337185"/>
                      <a:pt x="900036" y="323241"/>
                      <a:pt x="889292" y="315468"/>
                    </a:cubicBezTo>
                    <a:cubicBezTo>
                      <a:pt x="878547" y="307696"/>
                      <a:pt x="859002" y="303810"/>
                      <a:pt x="830656" y="303810"/>
                    </a:cubicBezTo>
                    <a:close/>
                    <a:moveTo>
                      <a:pt x="238658" y="110414"/>
                    </a:moveTo>
                    <a:cubicBezTo>
                      <a:pt x="204368" y="110414"/>
                      <a:pt x="180022" y="117729"/>
                      <a:pt x="165620" y="132360"/>
                    </a:cubicBezTo>
                    <a:cubicBezTo>
                      <a:pt x="151219" y="146990"/>
                      <a:pt x="144018" y="172136"/>
                      <a:pt x="144018" y="207798"/>
                    </a:cubicBezTo>
                    <a:lnTo>
                      <a:pt x="144018" y="318897"/>
                    </a:lnTo>
                    <a:cubicBezTo>
                      <a:pt x="144018" y="354559"/>
                      <a:pt x="151219" y="379819"/>
                      <a:pt x="165620" y="394678"/>
                    </a:cubicBezTo>
                    <a:cubicBezTo>
                      <a:pt x="180022" y="409537"/>
                      <a:pt x="204368" y="416967"/>
                      <a:pt x="238658" y="416967"/>
                    </a:cubicBezTo>
                    <a:lnTo>
                      <a:pt x="271576" y="416967"/>
                    </a:lnTo>
                    <a:cubicBezTo>
                      <a:pt x="305866" y="416967"/>
                      <a:pt x="330212" y="409537"/>
                      <a:pt x="344614" y="394678"/>
                    </a:cubicBezTo>
                    <a:cubicBezTo>
                      <a:pt x="359016" y="379819"/>
                      <a:pt x="366217" y="354559"/>
                      <a:pt x="366217" y="318897"/>
                    </a:cubicBezTo>
                    <a:lnTo>
                      <a:pt x="366217" y="207798"/>
                    </a:lnTo>
                    <a:cubicBezTo>
                      <a:pt x="366217" y="172136"/>
                      <a:pt x="359016" y="146990"/>
                      <a:pt x="344614" y="132360"/>
                    </a:cubicBezTo>
                    <a:cubicBezTo>
                      <a:pt x="330212" y="117729"/>
                      <a:pt x="305866" y="110414"/>
                      <a:pt x="271576" y="110414"/>
                    </a:cubicBezTo>
                    <a:close/>
                    <a:moveTo>
                      <a:pt x="826541" y="6858"/>
                    </a:moveTo>
                    <a:lnTo>
                      <a:pt x="1020622" y="6858"/>
                    </a:lnTo>
                    <a:lnTo>
                      <a:pt x="1020622" y="111100"/>
                    </a:lnTo>
                    <a:lnTo>
                      <a:pt x="821740" y="111100"/>
                    </a:lnTo>
                    <a:cubicBezTo>
                      <a:pt x="781964" y="111100"/>
                      <a:pt x="755332" y="117501"/>
                      <a:pt x="741845" y="130302"/>
                    </a:cubicBezTo>
                    <a:cubicBezTo>
                      <a:pt x="728357" y="143104"/>
                      <a:pt x="721614" y="164592"/>
                      <a:pt x="721614" y="194767"/>
                    </a:cubicBezTo>
                    <a:lnTo>
                      <a:pt x="721614" y="201625"/>
                    </a:lnTo>
                    <a:lnTo>
                      <a:pt x="840943" y="201625"/>
                    </a:lnTo>
                    <a:cubicBezTo>
                      <a:pt x="909980" y="201625"/>
                      <a:pt x="960958" y="213741"/>
                      <a:pt x="993876" y="237973"/>
                    </a:cubicBezTo>
                    <a:cubicBezTo>
                      <a:pt x="1026795" y="262204"/>
                      <a:pt x="1043254" y="297409"/>
                      <a:pt x="1043254" y="343586"/>
                    </a:cubicBezTo>
                    <a:lnTo>
                      <a:pt x="1043254" y="366903"/>
                    </a:lnTo>
                    <a:cubicBezTo>
                      <a:pt x="1043254" y="418110"/>
                      <a:pt x="1027023" y="457200"/>
                      <a:pt x="994562" y="484175"/>
                    </a:cubicBezTo>
                    <a:cubicBezTo>
                      <a:pt x="962101" y="511150"/>
                      <a:pt x="909980" y="524637"/>
                      <a:pt x="838200" y="524637"/>
                    </a:cubicBezTo>
                    <a:lnTo>
                      <a:pt x="811453" y="524637"/>
                    </a:lnTo>
                    <a:cubicBezTo>
                      <a:pt x="731443" y="524637"/>
                      <a:pt x="673036" y="507606"/>
                      <a:pt x="636231" y="473545"/>
                    </a:cubicBezTo>
                    <a:cubicBezTo>
                      <a:pt x="599427" y="439484"/>
                      <a:pt x="581025" y="385877"/>
                      <a:pt x="581025" y="312725"/>
                    </a:cubicBezTo>
                    <a:lnTo>
                      <a:pt x="581025" y="222885"/>
                    </a:lnTo>
                    <a:cubicBezTo>
                      <a:pt x="581025" y="189967"/>
                      <a:pt x="585711" y="160134"/>
                      <a:pt x="595083" y="133388"/>
                    </a:cubicBezTo>
                    <a:cubicBezTo>
                      <a:pt x="604456" y="106642"/>
                      <a:pt x="619086" y="84011"/>
                      <a:pt x="638975" y="65494"/>
                    </a:cubicBezTo>
                    <a:cubicBezTo>
                      <a:pt x="658863" y="46977"/>
                      <a:pt x="684352" y="32576"/>
                      <a:pt x="715441" y="22289"/>
                    </a:cubicBezTo>
                    <a:cubicBezTo>
                      <a:pt x="746531" y="12002"/>
                      <a:pt x="783564" y="6858"/>
                      <a:pt x="826541" y="6858"/>
                    </a:cubicBezTo>
                    <a:close/>
                    <a:moveTo>
                      <a:pt x="229057" y="0"/>
                    </a:moveTo>
                    <a:lnTo>
                      <a:pt x="281178" y="0"/>
                    </a:lnTo>
                    <a:cubicBezTo>
                      <a:pt x="319582" y="0"/>
                      <a:pt x="353187" y="5487"/>
                      <a:pt x="381990" y="16459"/>
                    </a:cubicBezTo>
                    <a:cubicBezTo>
                      <a:pt x="410794" y="27432"/>
                      <a:pt x="434682" y="42748"/>
                      <a:pt x="453656" y="62408"/>
                    </a:cubicBezTo>
                    <a:cubicBezTo>
                      <a:pt x="472630" y="82068"/>
                      <a:pt x="486803" y="105956"/>
                      <a:pt x="496176" y="134074"/>
                    </a:cubicBezTo>
                    <a:cubicBezTo>
                      <a:pt x="505548" y="162192"/>
                      <a:pt x="510235" y="193167"/>
                      <a:pt x="510235" y="227000"/>
                    </a:cubicBezTo>
                    <a:lnTo>
                      <a:pt x="510235" y="298323"/>
                    </a:lnTo>
                    <a:cubicBezTo>
                      <a:pt x="510235" y="332613"/>
                      <a:pt x="505548" y="363931"/>
                      <a:pt x="496176" y="392278"/>
                    </a:cubicBezTo>
                    <a:cubicBezTo>
                      <a:pt x="486803" y="420624"/>
                      <a:pt x="472630" y="444856"/>
                      <a:pt x="453656" y="464973"/>
                    </a:cubicBezTo>
                    <a:cubicBezTo>
                      <a:pt x="434682" y="485089"/>
                      <a:pt x="410794" y="500634"/>
                      <a:pt x="381990" y="511607"/>
                    </a:cubicBezTo>
                    <a:cubicBezTo>
                      <a:pt x="353187" y="522580"/>
                      <a:pt x="319582" y="528066"/>
                      <a:pt x="281178" y="528066"/>
                    </a:cubicBezTo>
                    <a:lnTo>
                      <a:pt x="229057" y="528066"/>
                    </a:lnTo>
                    <a:cubicBezTo>
                      <a:pt x="190652" y="528066"/>
                      <a:pt x="157048" y="522465"/>
                      <a:pt x="128244" y="511264"/>
                    </a:cubicBezTo>
                    <a:cubicBezTo>
                      <a:pt x="99441" y="500063"/>
                      <a:pt x="75552" y="484404"/>
                      <a:pt x="56578" y="464287"/>
                    </a:cubicBezTo>
                    <a:cubicBezTo>
                      <a:pt x="37604" y="444170"/>
                      <a:pt x="23431" y="419824"/>
                      <a:pt x="14058" y="391249"/>
                    </a:cubicBezTo>
                    <a:cubicBezTo>
                      <a:pt x="4686" y="362674"/>
                      <a:pt x="0" y="331242"/>
                      <a:pt x="0" y="296952"/>
                    </a:cubicBezTo>
                    <a:lnTo>
                      <a:pt x="0" y="225628"/>
                    </a:lnTo>
                    <a:cubicBezTo>
                      <a:pt x="0" y="191796"/>
                      <a:pt x="4686" y="160935"/>
                      <a:pt x="14058" y="133045"/>
                    </a:cubicBezTo>
                    <a:cubicBezTo>
                      <a:pt x="23431" y="105156"/>
                      <a:pt x="37604" y="81382"/>
                      <a:pt x="56578" y="61722"/>
                    </a:cubicBezTo>
                    <a:cubicBezTo>
                      <a:pt x="75552" y="42063"/>
                      <a:pt x="99441" y="26861"/>
                      <a:pt x="128244" y="16116"/>
                    </a:cubicBezTo>
                    <a:cubicBezTo>
                      <a:pt x="157048" y="5372"/>
                      <a:pt x="190652" y="0"/>
                      <a:pt x="2290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50" name="NO7">
              <a:extLst>
                <a:ext uri="{FF2B5EF4-FFF2-40B4-BE49-F238E27FC236}">
                  <a16:creationId xmlns:a16="http://schemas.microsoft.com/office/drawing/2014/main" id="{9F7E25FD-E7ED-C4D2-BA03-543F76B4B77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431104" y="541185"/>
              <a:ext cx="252000" cy="252000"/>
              <a:chOff x="2728913" y="2120473"/>
              <a:chExt cx="1428750" cy="1428750"/>
            </a:xfrm>
          </p:grpSpPr>
          <p:sp>
            <p:nvSpPr>
              <p:cNvPr id="1151" name="Oval 1150">
                <a:extLst>
                  <a:ext uri="{FF2B5EF4-FFF2-40B4-BE49-F238E27FC236}">
                    <a16:creationId xmlns:a16="http://schemas.microsoft.com/office/drawing/2014/main" id="{ADE288F9-5A4C-E3F2-503D-789901293E5E}"/>
                  </a:ext>
                </a:extLst>
              </p:cNvPr>
              <p:cNvSpPr/>
              <p:nvPr/>
            </p:nvSpPr>
            <p:spPr>
              <a:xfrm>
                <a:off x="2728913" y="2120473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52" name="TextBox 1151">
                <a:extLst>
                  <a:ext uri="{FF2B5EF4-FFF2-40B4-BE49-F238E27FC236}">
                    <a16:creationId xmlns:a16="http://schemas.microsoft.com/office/drawing/2014/main" id="{68422DA1-DF18-5A8C-DF0F-4A2BD1A12C27}"/>
                  </a:ext>
                </a:extLst>
              </p:cNvPr>
              <p:cNvSpPr txBox="1"/>
              <p:nvPr/>
            </p:nvSpPr>
            <p:spPr>
              <a:xfrm>
                <a:off x="2950561" y="2569505"/>
                <a:ext cx="996619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996619" h="528066">
                    <a:moveTo>
                      <a:pt x="238658" y="110414"/>
                    </a:moveTo>
                    <a:cubicBezTo>
                      <a:pt x="204368" y="110414"/>
                      <a:pt x="180022" y="117729"/>
                      <a:pt x="165620" y="132360"/>
                    </a:cubicBezTo>
                    <a:cubicBezTo>
                      <a:pt x="151219" y="146990"/>
                      <a:pt x="144018" y="172136"/>
                      <a:pt x="144018" y="207798"/>
                    </a:cubicBezTo>
                    <a:lnTo>
                      <a:pt x="144018" y="318897"/>
                    </a:lnTo>
                    <a:cubicBezTo>
                      <a:pt x="144018" y="354559"/>
                      <a:pt x="151219" y="379819"/>
                      <a:pt x="165620" y="394678"/>
                    </a:cubicBezTo>
                    <a:cubicBezTo>
                      <a:pt x="180022" y="409537"/>
                      <a:pt x="204368" y="416967"/>
                      <a:pt x="238658" y="416967"/>
                    </a:cubicBezTo>
                    <a:lnTo>
                      <a:pt x="271576" y="416967"/>
                    </a:lnTo>
                    <a:cubicBezTo>
                      <a:pt x="305866" y="416967"/>
                      <a:pt x="330212" y="409537"/>
                      <a:pt x="344614" y="394678"/>
                    </a:cubicBezTo>
                    <a:cubicBezTo>
                      <a:pt x="359016" y="379819"/>
                      <a:pt x="366217" y="354559"/>
                      <a:pt x="366217" y="318897"/>
                    </a:cubicBezTo>
                    <a:lnTo>
                      <a:pt x="366217" y="207798"/>
                    </a:lnTo>
                    <a:cubicBezTo>
                      <a:pt x="366217" y="172136"/>
                      <a:pt x="359016" y="146990"/>
                      <a:pt x="344614" y="132360"/>
                    </a:cubicBezTo>
                    <a:cubicBezTo>
                      <a:pt x="330212" y="117729"/>
                      <a:pt x="305866" y="110414"/>
                      <a:pt x="271576" y="110414"/>
                    </a:cubicBezTo>
                    <a:close/>
                    <a:moveTo>
                      <a:pt x="571423" y="6858"/>
                    </a:moveTo>
                    <a:lnTo>
                      <a:pt x="873861" y="6858"/>
                    </a:lnTo>
                    <a:cubicBezTo>
                      <a:pt x="916381" y="6858"/>
                      <a:pt x="947470" y="15316"/>
                      <a:pt x="967130" y="32233"/>
                    </a:cubicBezTo>
                    <a:cubicBezTo>
                      <a:pt x="986790" y="49149"/>
                      <a:pt x="996619" y="72238"/>
                      <a:pt x="996619" y="101499"/>
                    </a:cubicBezTo>
                    <a:cubicBezTo>
                      <a:pt x="996619" y="118415"/>
                      <a:pt x="993076" y="135560"/>
                      <a:pt x="985990" y="152934"/>
                    </a:cubicBezTo>
                    <a:cubicBezTo>
                      <a:pt x="978903" y="170307"/>
                      <a:pt x="970102" y="188138"/>
                      <a:pt x="959586" y="206426"/>
                    </a:cubicBezTo>
                    <a:lnTo>
                      <a:pt x="773049" y="521208"/>
                    </a:lnTo>
                    <a:lnTo>
                      <a:pt x="623544" y="521208"/>
                    </a:lnTo>
                    <a:lnTo>
                      <a:pt x="843686" y="154305"/>
                    </a:lnTo>
                    <a:cubicBezTo>
                      <a:pt x="847344" y="148362"/>
                      <a:pt x="849744" y="143218"/>
                      <a:pt x="850887" y="138875"/>
                    </a:cubicBezTo>
                    <a:cubicBezTo>
                      <a:pt x="852030" y="134531"/>
                      <a:pt x="852601" y="130531"/>
                      <a:pt x="852601" y="126873"/>
                    </a:cubicBezTo>
                    <a:cubicBezTo>
                      <a:pt x="852601" y="121844"/>
                      <a:pt x="850773" y="118072"/>
                      <a:pt x="847115" y="115557"/>
                    </a:cubicBezTo>
                    <a:cubicBezTo>
                      <a:pt x="843457" y="113043"/>
                      <a:pt x="837971" y="111786"/>
                      <a:pt x="830656" y="111786"/>
                    </a:cubicBezTo>
                    <a:lnTo>
                      <a:pt x="571423" y="111786"/>
                    </a:lnTo>
                    <a:close/>
                    <a:moveTo>
                      <a:pt x="229057" y="0"/>
                    </a:moveTo>
                    <a:lnTo>
                      <a:pt x="281178" y="0"/>
                    </a:lnTo>
                    <a:cubicBezTo>
                      <a:pt x="319582" y="0"/>
                      <a:pt x="353187" y="5487"/>
                      <a:pt x="381990" y="16459"/>
                    </a:cubicBezTo>
                    <a:cubicBezTo>
                      <a:pt x="410794" y="27432"/>
                      <a:pt x="434682" y="42748"/>
                      <a:pt x="453656" y="62408"/>
                    </a:cubicBezTo>
                    <a:cubicBezTo>
                      <a:pt x="472630" y="82068"/>
                      <a:pt x="486803" y="105956"/>
                      <a:pt x="496176" y="134074"/>
                    </a:cubicBezTo>
                    <a:cubicBezTo>
                      <a:pt x="505549" y="162192"/>
                      <a:pt x="510235" y="193167"/>
                      <a:pt x="510235" y="227000"/>
                    </a:cubicBezTo>
                    <a:lnTo>
                      <a:pt x="510235" y="298323"/>
                    </a:lnTo>
                    <a:cubicBezTo>
                      <a:pt x="510235" y="332613"/>
                      <a:pt x="505549" y="363931"/>
                      <a:pt x="496176" y="392278"/>
                    </a:cubicBezTo>
                    <a:cubicBezTo>
                      <a:pt x="486803" y="420624"/>
                      <a:pt x="472630" y="444856"/>
                      <a:pt x="453656" y="464973"/>
                    </a:cubicBezTo>
                    <a:cubicBezTo>
                      <a:pt x="434682" y="485089"/>
                      <a:pt x="410794" y="500634"/>
                      <a:pt x="381990" y="511607"/>
                    </a:cubicBezTo>
                    <a:cubicBezTo>
                      <a:pt x="353187" y="522580"/>
                      <a:pt x="319582" y="528066"/>
                      <a:pt x="281178" y="528066"/>
                    </a:cubicBezTo>
                    <a:lnTo>
                      <a:pt x="229057" y="528066"/>
                    </a:lnTo>
                    <a:cubicBezTo>
                      <a:pt x="190652" y="528066"/>
                      <a:pt x="157048" y="522465"/>
                      <a:pt x="128244" y="511264"/>
                    </a:cubicBezTo>
                    <a:cubicBezTo>
                      <a:pt x="99441" y="500063"/>
                      <a:pt x="75552" y="484404"/>
                      <a:pt x="56578" y="464287"/>
                    </a:cubicBezTo>
                    <a:cubicBezTo>
                      <a:pt x="37604" y="444170"/>
                      <a:pt x="23431" y="419824"/>
                      <a:pt x="14059" y="391249"/>
                    </a:cubicBezTo>
                    <a:cubicBezTo>
                      <a:pt x="4686" y="362674"/>
                      <a:pt x="0" y="331242"/>
                      <a:pt x="0" y="296952"/>
                    </a:cubicBezTo>
                    <a:lnTo>
                      <a:pt x="0" y="225628"/>
                    </a:lnTo>
                    <a:cubicBezTo>
                      <a:pt x="0" y="191796"/>
                      <a:pt x="4686" y="160935"/>
                      <a:pt x="14059" y="133045"/>
                    </a:cubicBezTo>
                    <a:cubicBezTo>
                      <a:pt x="23431" y="105156"/>
                      <a:pt x="37604" y="81382"/>
                      <a:pt x="56578" y="61722"/>
                    </a:cubicBezTo>
                    <a:cubicBezTo>
                      <a:pt x="75552" y="42063"/>
                      <a:pt x="99441" y="26861"/>
                      <a:pt x="128244" y="16116"/>
                    </a:cubicBezTo>
                    <a:cubicBezTo>
                      <a:pt x="157048" y="5372"/>
                      <a:pt x="190652" y="0"/>
                      <a:pt x="2290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5400" b="1" dirty="0">
                  <a:solidFill>
                    <a:schemeClr val="bg1"/>
                  </a:solidFill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53" name="NO8">
              <a:extLst>
                <a:ext uri="{FF2B5EF4-FFF2-40B4-BE49-F238E27FC236}">
                  <a16:creationId xmlns:a16="http://schemas.microsoft.com/office/drawing/2014/main" id="{42DA43A9-4AAB-CF00-CC92-F395FFB1DBD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284324" y="2057981"/>
              <a:ext cx="252000" cy="252000"/>
              <a:chOff x="4482466" y="2120473"/>
              <a:chExt cx="1428750" cy="1428750"/>
            </a:xfrm>
          </p:grpSpPr>
          <p:sp>
            <p:nvSpPr>
              <p:cNvPr id="1154" name="Oval 1153">
                <a:extLst>
                  <a:ext uri="{FF2B5EF4-FFF2-40B4-BE49-F238E27FC236}">
                    <a16:creationId xmlns:a16="http://schemas.microsoft.com/office/drawing/2014/main" id="{89242D76-8D65-1D0E-98F0-3D0413D51CC3}"/>
                  </a:ext>
                </a:extLst>
              </p:cNvPr>
              <p:cNvSpPr/>
              <p:nvPr/>
            </p:nvSpPr>
            <p:spPr>
              <a:xfrm>
                <a:off x="4482466" y="2120473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55" name="Freeform 1154">
                <a:extLst>
                  <a:ext uri="{FF2B5EF4-FFF2-40B4-BE49-F238E27FC236}">
                    <a16:creationId xmlns:a16="http://schemas.microsoft.com/office/drawing/2014/main" id="{BC6A128C-526D-0CE6-C5C8-7E1B71643509}"/>
                  </a:ext>
                </a:extLst>
              </p:cNvPr>
              <p:cNvSpPr/>
              <p:nvPr/>
            </p:nvSpPr>
            <p:spPr>
              <a:xfrm>
                <a:off x="4685063" y="2569505"/>
                <a:ext cx="1041196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1041196" h="528066">
                    <a:moveTo>
                      <a:pt x="775792" y="311353"/>
                    </a:moveTo>
                    <a:cubicBezTo>
                      <a:pt x="745617" y="311353"/>
                      <a:pt x="725157" y="314782"/>
                      <a:pt x="714413" y="321640"/>
                    </a:cubicBezTo>
                    <a:cubicBezTo>
                      <a:pt x="703669" y="328498"/>
                      <a:pt x="698296" y="339700"/>
                      <a:pt x="698296" y="355245"/>
                    </a:cubicBezTo>
                    <a:lnTo>
                      <a:pt x="698296" y="379248"/>
                    </a:lnTo>
                    <a:cubicBezTo>
                      <a:pt x="698296" y="394792"/>
                      <a:pt x="703783" y="406565"/>
                      <a:pt x="714756" y="414566"/>
                    </a:cubicBezTo>
                    <a:cubicBezTo>
                      <a:pt x="725728" y="422567"/>
                      <a:pt x="747217" y="426568"/>
                      <a:pt x="779221" y="426568"/>
                    </a:cubicBezTo>
                    <a:lnTo>
                      <a:pt x="829284" y="426568"/>
                    </a:lnTo>
                    <a:cubicBezTo>
                      <a:pt x="861288" y="426568"/>
                      <a:pt x="882777" y="422567"/>
                      <a:pt x="893749" y="414566"/>
                    </a:cubicBezTo>
                    <a:cubicBezTo>
                      <a:pt x="904722" y="406565"/>
                      <a:pt x="910209" y="394792"/>
                      <a:pt x="910209" y="379248"/>
                    </a:cubicBezTo>
                    <a:lnTo>
                      <a:pt x="910209" y="355245"/>
                    </a:lnTo>
                    <a:cubicBezTo>
                      <a:pt x="910209" y="339700"/>
                      <a:pt x="904836" y="328498"/>
                      <a:pt x="894092" y="321640"/>
                    </a:cubicBezTo>
                    <a:cubicBezTo>
                      <a:pt x="883348" y="314782"/>
                      <a:pt x="862888" y="311353"/>
                      <a:pt x="832713" y="311353"/>
                    </a:cubicBezTo>
                    <a:close/>
                    <a:moveTo>
                      <a:pt x="238658" y="110414"/>
                    </a:moveTo>
                    <a:cubicBezTo>
                      <a:pt x="204368" y="110414"/>
                      <a:pt x="180022" y="117729"/>
                      <a:pt x="165620" y="132360"/>
                    </a:cubicBezTo>
                    <a:cubicBezTo>
                      <a:pt x="151219" y="146990"/>
                      <a:pt x="144018" y="172136"/>
                      <a:pt x="144018" y="207798"/>
                    </a:cubicBezTo>
                    <a:lnTo>
                      <a:pt x="144018" y="318897"/>
                    </a:lnTo>
                    <a:cubicBezTo>
                      <a:pt x="144018" y="354559"/>
                      <a:pt x="151219" y="379819"/>
                      <a:pt x="165620" y="394678"/>
                    </a:cubicBezTo>
                    <a:cubicBezTo>
                      <a:pt x="180022" y="409537"/>
                      <a:pt x="204368" y="416967"/>
                      <a:pt x="238658" y="416967"/>
                    </a:cubicBezTo>
                    <a:lnTo>
                      <a:pt x="271577" y="416967"/>
                    </a:lnTo>
                    <a:cubicBezTo>
                      <a:pt x="305867" y="416967"/>
                      <a:pt x="330212" y="409537"/>
                      <a:pt x="344614" y="394678"/>
                    </a:cubicBezTo>
                    <a:cubicBezTo>
                      <a:pt x="359016" y="379819"/>
                      <a:pt x="366217" y="354559"/>
                      <a:pt x="366217" y="318897"/>
                    </a:cubicBezTo>
                    <a:lnTo>
                      <a:pt x="366217" y="207798"/>
                    </a:lnTo>
                    <a:cubicBezTo>
                      <a:pt x="366217" y="172136"/>
                      <a:pt x="359016" y="146990"/>
                      <a:pt x="344614" y="132360"/>
                    </a:cubicBezTo>
                    <a:cubicBezTo>
                      <a:pt x="330212" y="117729"/>
                      <a:pt x="305867" y="110414"/>
                      <a:pt x="271577" y="110414"/>
                    </a:cubicBezTo>
                    <a:close/>
                    <a:moveTo>
                      <a:pt x="790194" y="101499"/>
                    </a:moveTo>
                    <a:cubicBezTo>
                      <a:pt x="760018" y="101499"/>
                      <a:pt x="739559" y="104699"/>
                      <a:pt x="728815" y="111100"/>
                    </a:cubicBezTo>
                    <a:cubicBezTo>
                      <a:pt x="718070" y="117501"/>
                      <a:pt x="712698" y="128473"/>
                      <a:pt x="712698" y="144018"/>
                    </a:cubicBezTo>
                    <a:lnTo>
                      <a:pt x="712698" y="168021"/>
                    </a:lnTo>
                    <a:cubicBezTo>
                      <a:pt x="712698" y="183566"/>
                      <a:pt x="718185" y="194539"/>
                      <a:pt x="729157" y="200940"/>
                    </a:cubicBezTo>
                    <a:cubicBezTo>
                      <a:pt x="740130" y="207340"/>
                      <a:pt x="761619" y="210541"/>
                      <a:pt x="793623" y="210541"/>
                    </a:cubicBezTo>
                    <a:lnTo>
                      <a:pt x="814882" y="210541"/>
                    </a:lnTo>
                    <a:cubicBezTo>
                      <a:pt x="846886" y="210541"/>
                      <a:pt x="868375" y="207340"/>
                      <a:pt x="879348" y="200940"/>
                    </a:cubicBezTo>
                    <a:cubicBezTo>
                      <a:pt x="890320" y="194539"/>
                      <a:pt x="895807" y="183566"/>
                      <a:pt x="895807" y="168021"/>
                    </a:cubicBezTo>
                    <a:lnTo>
                      <a:pt x="895807" y="144018"/>
                    </a:lnTo>
                    <a:cubicBezTo>
                      <a:pt x="895807" y="128473"/>
                      <a:pt x="890435" y="117501"/>
                      <a:pt x="879691" y="111100"/>
                    </a:cubicBezTo>
                    <a:cubicBezTo>
                      <a:pt x="868946" y="104699"/>
                      <a:pt x="848487" y="101499"/>
                      <a:pt x="818311" y="101499"/>
                    </a:cubicBezTo>
                    <a:close/>
                    <a:moveTo>
                      <a:pt x="796366" y="0"/>
                    </a:moveTo>
                    <a:lnTo>
                      <a:pt x="812139" y="0"/>
                    </a:lnTo>
                    <a:cubicBezTo>
                      <a:pt x="885291" y="0"/>
                      <a:pt x="939355" y="10173"/>
                      <a:pt x="974331" y="30518"/>
                    </a:cubicBezTo>
                    <a:cubicBezTo>
                      <a:pt x="1009307" y="50864"/>
                      <a:pt x="1026795" y="83211"/>
                      <a:pt x="1026795" y="127559"/>
                    </a:cubicBezTo>
                    <a:lnTo>
                      <a:pt x="1026795" y="154991"/>
                    </a:lnTo>
                    <a:cubicBezTo>
                      <a:pt x="1026795" y="176937"/>
                      <a:pt x="1020965" y="197739"/>
                      <a:pt x="1009307" y="217399"/>
                    </a:cubicBezTo>
                    <a:cubicBezTo>
                      <a:pt x="997648" y="237058"/>
                      <a:pt x="973988" y="251689"/>
                      <a:pt x="938326" y="261290"/>
                    </a:cubicBezTo>
                    <a:cubicBezTo>
                      <a:pt x="978103" y="270891"/>
                      <a:pt x="1005192" y="285636"/>
                      <a:pt x="1019594" y="305524"/>
                    </a:cubicBezTo>
                    <a:cubicBezTo>
                      <a:pt x="1033995" y="325412"/>
                      <a:pt x="1041196" y="346558"/>
                      <a:pt x="1041196" y="368961"/>
                    </a:cubicBezTo>
                    <a:lnTo>
                      <a:pt x="1041196" y="397764"/>
                    </a:lnTo>
                    <a:cubicBezTo>
                      <a:pt x="1041196" y="442113"/>
                      <a:pt x="1023366" y="474917"/>
                      <a:pt x="987704" y="496176"/>
                    </a:cubicBezTo>
                    <a:cubicBezTo>
                      <a:pt x="952042" y="517436"/>
                      <a:pt x="895807" y="528066"/>
                      <a:pt x="818997" y="528066"/>
                    </a:cubicBezTo>
                    <a:lnTo>
                      <a:pt x="789508" y="528066"/>
                    </a:lnTo>
                    <a:cubicBezTo>
                      <a:pt x="712698" y="528066"/>
                      <a:pt x="656463" y="517436"/>
                      <a:pt x="620801" y="496176"/>
                    </a:cubicBezTo>
                    <a:cubicBezTo>
                      <a:pt x="585139" y="474917"/>
                      <a:pt x="567309" y="442113"/>
                      <a:pt x="567309" y="397764"/>
                    </a:cubicBezTo>
                    <a:lnTo>
                      <a:pt x="567309" y="368961"/>
                    </a:lnTo>
                    <a:cubicBezTo>
                      <a:pt x="567309" y="346558"/>
                      <a:pt x="574510" y="325412"/>
                      <a:pt x="588911" y="305524"/>
                    </a:cubicBezTo>
                    <a:cubicBezTo>
                      <a:pt x="603313" y="285636"/>
                      <a:pt x="630402" y="270891"/>
                      <a:pt x="670179" y="261290"/>
                    </a:cubicBezTo>
                    <a:cubicBezTo>
                      <a:pt x="634517" y="251689"/>
                      <a:pt x="610857" y="237058"/>
                      <a:pt x="599198" y="217399"/>
                    </a:cubicBezTo>
                    <a:cubicBezTo>
                      <a:pt x="587540" y="197739"/>
                      <a:pt x="581711" y="176937"/>
                      <a:pt x="581711" y="154991"/>
                    </a:cubicBezTo>
                    <a:lnTo>
                      <a:pt x="581711" y="127559"/>
                    </a:lnTo>
                    <a:cubicBezTo>
                      <a:pt x="581711" y="83211"/>
                      <a:pt x="599198" y="50864"/>
                      <a:pt x="634174" y="30518"/>
                    </a:cubicBezTo>
                    <a:cubicBezTo>
                      <a:pt x="669150" y="10173"/>
                      <a:pt x="723214" y="0"/>
                      <a:pt x="796366" y="0"/>
                    </a:cubicBezTo>
                    <a:close/>
                    <a:moveTo>
                      <a:pt x="229057" y="0"/>
                    </a:moveTo>
                    <a:lnTo>
                      <a:pt x="281178" y="0"/>
                    </a:lnTo>
                    <a:cubicBezTo>
                      <a:pt x="319583" y="0"/>
                      <a:pt x="353187" y="5487"/>
                      <a:pt x="381990" y="16459"/>
                    </a:cubicBezTo>
                    <a:cubicBezTo>
                      <a:pt x="410794" y="27432"/>
                      <a:pt x="434683" y="42748"/>
                      <a:pt x="453656" y="62408"/>
                    </a:cubicBezTo>
                    <a:cubicBezTo>
                      <a:pt x="472630" y="82068"/>
                      <a:pt x="486803" y="105956"/>
                      <a:pt x="496176" y="134074"/>
                    </a:cubicBezTo>
                    <a:cubicBezTo>
                      <a:pt x="505549" y="162192"/>
                      <a:pt x="510235" y="193167"/>
                      <a:pt x="510235" y="227000"/>
                    </a:cubicBezTo>
                    <a:lnTo>
                      <a:pt x="510235" y="298323"/>
                    </a:lnTo>
                    <a:cubicBezTo>
                      <a:pt x="510235" y="332613"/>
                      <a:pt x="505549" y="363931"/>
                      <a:pt x="496176" y="392278"/>
                    </a:cubicBezTo>
                    <a:cubicBezTo>
                      <a:pt x="486803" y="420624"/>
                      <a:pt x="472630" y="444856"/>
                      <a:pt x="453656" y="464973"/>
                    </a:cubicBezTo>
                    <a:cubicBezTo>
                      <a:pt x="434683" y="485089"/>
                      <a:pt x="410794" y="500634"/>
                      <a:pt x="381990" y="511607"/>
                    </a:cubicBezTo>
                    <a:cubicBezTo>
                      <a:pt x="353187" y="522580"/>
                      <a:pt x="319583" y="528066"/>
                      <a:pt x="281178" y="528066"/>
                    </a:cubicBezTo>
                    <a:lnTo>
                      <a:pt x="229057" y="528066"/>
                    </a:lnTo>
                    <a:cubicBezTo>
                      <a:pt x="190652" y="528066"/>
                      <a:pt x="157048" y="522465"/>
                      <a:pt x="128244" y="511264"/>
                    </a:cubicBezTo>
                    <a:cubicBezTo>
                      <a:pt x="99441" y="500063"/>
                      <a:pt x="75552" y="484404"/>
                      <a:pt x="56578" y="464287"/>
                    </a:cubicBezTo>
                    <a:cubicBezTo>
                      <a:pt x="37604" y="444170"/>
                      <a:pt x="23431" y="419824"/>
                      <a:pt x="14059" y="391249"/>
                    </a:cubicBezTo>
                    <a:cubicBezTo>
                      <a:pt x="4686" y="362674"/>
                      <a:pt x="0" y="331242"/>
                      <a:pt x="0" y="296952"/>
                    </a:cubicBezTo>
                    <a:lnTo>
                      <a:pt x="0" y="225628"/>
                    </a:lnTo>
                    <a:cubicBezTo>
                      <a:pt x="0" y="191796"/>
                      <a:pt x="4686" y="160935"/>
                      <a:pt x="14059" y="133045"/>
                    </a:cubicBezTo>
                    <a:cubicBezTo>
                      <a:pt x="23431" y="105156"/>
                      <a:pt x="37604" y="81382"/>
                      <a:pt x="56578" y="61722"/>
                    </a:cubicBezTo>
                    <a:cubicBezTo>
                      <a:pt x="75552" y="42063"/>
                      <a:pt x="99441" y="26861"/>
                      <a:pt x="128244" y="16116"/>
                    </a:cubicBezTo>
                    <a:cubicBezTo>
                      <a:pt x="157048" y="5372"/>
                      <a:pt x="190652" y="0"/>
                      <a:pt x="2290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56" name="NO9">
              <a:extLst>
                <a:ext uri="{FF2B5EF4-FFF2-40B4-BE49-F238E27FC236}">
                  <a16:creationId xmlns:a16="http://schemas.microsoft.com/office/drawing/2014/main" id="{5A282279-79B7-293D-D151-277DC032BFB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386183" y="1772367"/>
              <a:ext cx="252000" cy="252000"/>
              <a:chOff x="6236019" y="2120473"/>
              <a:chExt cx="1428750" cy="1428750"/>
            </a:xfrm>
          </p:grpSpPr>
          <p:sp>
            <p:nvSpPr>
              <p:cNvPr id="1157" name="Oval 1156">
                <a:extLst>
                  <a:ext uri="{FF2B5EF4-FFF2-40B4-BE49-F238E27FC236}">
                    <a16:creationId xmlns:a16="http://schemas.microsoft.com/office/drawing/2014/main" id="{89B297EB-3A78-11D3-3C0A-29C8E2D735DE}"/>
                  </a:ext>
                </a:extLst>
              </p:cNvPr>
              <p:cNvSpPr/>
              <p:nvPr/>
            </p:nvSpPr>
            <p:spPr>
              <a:xfrm>
                <a:off x="6236019" y="2120473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58" name="TextBox 1157">
                <a:extLst>
                  <a:ext uri="{FF2B5EF4-FFF2-40B4-BE49-F238E27FC236}">
                    <a16:creationId xmlns:a16="http://schemas.microsoft.com/office/drawing/2014/main" id="{98DE5027-A841-508D-9935-398539E82EA0}"/>
                  </a:ext>
                </a:extLst>
              </p:cNvPr>
              <p:cNvSpPr txBox="1"/>
              <p:nvPr/>
            </p:nvSpPr>
            <p:spPr>
              <a:xfrm>
                <a:off x="6429091" y="2569505"/>
                <a:ext cx="1036396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1036396" h="528066">
                    <a:moveTo>
                      <a:pt x="238658" y="110414"/>
                    </a:moveTo>
                    <a:cubicBezTo>
                      <a:pt x="204368" y="110414"/>
                      <a:pt x="180022" y="117729"/>
                      <a:pt x="165620" y="132360"/>
                    </a:cubicBezTo>
                    <a:cubicBezTo>
                      <a:pt x="151219" y="146990"/>
                      <a:pt x="144018" y="172136"/>
                      <a:pt x="144018" y="207798"/>
                    </a:cubicBezTo>
                    <a:lnTo>
                      <a:pt x="144018" y="318897"/>
                    </a:lnTo>
                    <a:cubicBezTo>
                      <a:pt x="144018" y="354559"/>
                      <a:pt x="151219" y="379819"/>
                      <a:pt x="165620" y="394678"/>
                    </a:cubicBezTo>
                    <a:cubicBezTo>
                      <a:pt x="180022" y="409537"/>
                      <a:pt x="204368" y="416967"/>
                      <a:pt x="238658" y="416967"/>
                    </a:cubicBezTo>
                    <a:lnTo>
                      <a:pt x="271577" y="416967"/>
                    </a:lnTo>
                    <a:cubicBezTo>
                      <a:pt x="305867" y="416967"/>
                      <a:pt x="330212" y="409537"/>
                      <a:pt x="344614" y="394678"/>
                    </a:cubicBezTo>
                    <a:cubicBezTo>
                      <a:pt x="359016" y="379819"/>
                      <a:pt x="366217" y="354559"/>
                      <a:pt x="366217" y="318897"/>
                    </a:cubicBezTo>
                    <a:lnTo>
                      <a:pt x="366217" y="207798"/>
                    </a:lnTo>
                    <a:cubicBezTo>
                      <a:pt x="366217" y="172136"/>
                      <a:pt x="359016" y="146990"/>
                      <a:pt x="344614" y="132360"/>
                    </a:cubicBezTo>
                    <a:cubicBezTo>
                      <a:pt x="330212" y="117729"/>
                      <a:pt x="305867" y="110414"/>
                      <a:pt x="271577" y="110414"/>
                    </a:cubicBezTo>
                    <a:close/>
                    <a:moveTo>
                      <a:pt x="792937" y="101499"/>
                    </a:moveTo>
                    <a:cubicBezTo>
                      <a:pt x="760933" y="101499"/>
                      <a:pt x="739444" y="106185"/>
                      <a:pt x="728472" y="115557"/>
                    </a:cubicBezTo>
                    <a:cubicBezTo>
                      <a:pt x="717499" y="124930"/>
                      <a:pt x="712012" y="138303"/>
                      <a:pt x="712012" y="155677"/>
                    </a:cubicBezTo>
                    <a:lnTo>
                      <a:pt x="712012" y="170764"/>
                    </a:lnTo>
                    <a:cubicBezTo>
                      <a:pt x="712012" y="190881"/>
                      <a:pt x="717384" y="204826"/>
                      <a:pt x="728129" y="212598"/>
                    </a:cubicBezTo>
                    <a:cubicBezTo>
                      <a:pt x="738873" y="220371"/>
                      <a:pt x="758418" y="224257"/>
                      <a:pt x="786765" y="224257"/>
                    </a:cubicBezTo>
                    <a:lnTo>
                      <a:pt x="895807" y="224257"/>
                    </a:lnTo>
                    <a:lnTo>
                      <a:pt x="895807" y="181737"/>
                    </a:lnTo>
                    <a:cubicBezTo>
                      <a:pt x="895807" y="149733"/>
                      <a:pt x="889749" y="128359"/>
                      <a:pt x="877633" y="117615"/>
                    </a:cubicBezTo>
                    <a:cubicBezTo>
                      <a:pt x="865517" y="106871"/>
                      <a:pt x="843000" y="101499"/>
                      <a:pt x="810082" y="101499"/>
                    </a:cubicBezTo>
                    <a:close/>
                    <a:moveTo>
                      <a:pt x="779221" y="3429"/>
                    </a:moveTo>
                    <a:lnTo>
                      <a:pt x="805967" y="3429"/>
                    </a:lnTo>
                    <a:cubicBezTo>
                      <a:pt x="885977" y="3429"/>
                      <a:pt x="944384" y="20460"/>
                      <a:pt x="981189" y="54521"/>
                    </a:cubicBezTo>
                    <a:cubicBezTo>
                      <a:pt x="1017994" y="88583"/>
                      <a:pt x="1036396" y="142189"/>
                      <a:pt x="1036396" y="215341"/>
                    </a:cubicBezTo>
                    <a:lnTo>
                      <a:pt x="1036396" y="305181"/>
                    </a:lnTo>
                    <a:cubicBezTo>
                      <a:pt x="1036396" y="338100"/>
                      <a:pt x="1031709" y="367932"/>
                      <a:pt x="1022337" y="394678"/>
                    </a:cubicBezTo>
                    <a:cubicBezTo>
                      <a:pt x="1012964" y="421424"/>
                      <a:pt x="998334" y="444056"/>
                      <a:pt x="978446" y="462572"/>
                    </a:cubicBezTo>
                    <a:cubicBezTo>
                      <a:pt x="958558" y="481089"/>
                      <a:pt x="933069" y="495491"/>
                      <a:pt x="901979" y="505778"/>
                    </a:cubicBezTo>
                    <a:cubicBezTo>
                      <a:pt x="870889" y="516065"/>
                      <a:pt x="833856" y="521208"/>
                      <a:pt x="790879" y="521208"/>
                    </a:cubicBezTo>
                    <a:lnTo>
                      <a:pt x="596798" y="521208"/>
                    </a:lnTo>
                    <a:lnTo>
                      <a:pt x="596798" y="416967"/>
                    </a:lnTo>
                    <a:lnTo>
                      <a:pt x="795680" y="416967"/>
                    </a:lnTo>
                    <a:cubicBezTo>
                      <a:pt x="835456" y="416967"/>
                      <a:pt x="862088" y="410566"/>
                      <a:pt x="875576" y="397764"/>
                    </a:cubicBezTo>
                    <a:cubicBezTo>
                      <a:pt x="889063" y="384963"/>
                      <a:pt x="895807" y="363474"/>
                      <a:pt x="895807" y="333299"/>
                    </a:cubicBezTo>
                    <a:lnTo>
                      <a:pt x="895807" y="326441"/>
                    </a:lnTo>
                    <a:lnTo>
                      <a:pt x="776478" y="326441"/>
                    </a:lnTo>
                    <a:cubicBezTo>
                      <a:pt x="707440" y="326441"/>
                      <a:pt x="656463" y="314325"/>
                      <a:pt x="623544" y="290094"/>
                    </a:cubicBezTo>
                    <a:cubicBezTo>
                      <a:pt x="590626" y="265862"/>
                      <a:pt x="574167" y="230658"/>
                      <a:pt x="574167" y="184480"/>
                    </a:cubicBezTo>
                    <a:lnTo>
                      <a:pt x="574167" y="161163"/>
                    </a:lnTo>
                    <a:cubicBezTo>
                      <a:pt x="574167" y="109957"/>
                      <a:pt x="590397" y="70866"/>
                      <a:pt x="622859" y="43891"/>
                    </a:cubicBezTo>
                    <a:cubicBezTo>
                      <a:pt x="655320" y="16917"/>
                      <a:pt x="707440" y="3429"/>
                      <a:pt x="779221" y="3429"/>
                    </a:cubicBezTo>
                    <a:close/>
                    <a:moveTo>
                      <a:pt x="229057" y="0"/>
                    </a:moveTo>
                    <a:lnTo>
                      <a:pt x="281178" y="0"/>
                    </a:lnTo>
                    <a:cubicBezTo>
                      <a:pt x="319583" y="0"/>
                      <a:pt x="353187" y="5487"/>
                      <a:pt x="381990" y="16459"/>
                    </a:cubicBezTo>
                    <a:cubicBezTo>
                      <a:pt x="410794" y="27432"/>
                      <a:pt x="434683" y="42748"/>
                      <a:pt x="453656" y="62408"/>
                    </a:cubicBezTo>
                    <a:cubicBezTo>
                      <a:pt x="472630" y="82068"/>
                      <a:pt x="486803" y="105956"/>
                      <a:pt x="496176" y="134074"/>
                    </a:cubicBezTo>
                    <a:cubicBezTo>
                      <a:pt x="505549" y="162192"/>
                      <a:pt x="510235" y="193167"/>
                      <a:pt x="510235" y="227000"/>
                    </a:cubicBezTo>
                    <a:lnTo>
                      <a:pt x="510235" y="298323"/>
                    </a:lnTo>
                    <a:cubicBezTo>
                      <a:pt x="510235" y="332613"/>
                      <a:pt x="505549" y="363931"/>
                      <a:pt x="496176" y="392278"/>
                    </a:cubicBezTo>
                    <a:cubicBezTo>
                      <a:pt x="486803" y="420624"/>
                      <a:pt x="472630" y="444856"/>
                      <a:pt x="453656" y="464973"/>
                    </a:cubicBezTo>
                    <a:cubicBezTo>
                      <a:pt x="434683" y="485089"/>
                      <a:pt x="410794" y="500634"/>
                      <a:pt x="381990" y="511607"/>
                    </a:cubicBezTo>
                    <a:cubicBezTo>
                      <a:pt x="353187" y="522580"/>
                      <a:pt x="319583" y="528066"/>
                      <a:pt x="281178" y="528066"/>
                    </a:cubicBezTo>
                    <a:lnTo>
                      <a:pt x="229057" y="528066"/>
                    </a:lnTo>
                    <a:cubicBezTo>
                      <a:pt x="190652" y="528066"/>
                      <a:pt x="157048" y="522465"/>
                      <a:pt x="128244" y="511264"/>
                    </a:cubicBezTo>
                    <a:cubicBezTo>
                      <a:pt x="99441" y="500063"/>
                      <a:pt x="75552" y="484404"/>
                      <a:pt x="56578" y="464287"/>
                    </a:cubicBezTo>
                    <a:cubicBezTo>
                      <a:pt x="37604" y="444170"/>
                      <a:pt x="23431" y="419824"/>
                      <a:pt x="14059" y="391249"/>
                    </a:cubicBezTo>
                    <a:cubicBezTo>
                      <a:pt x="4686" y="362674"/>
                      <a:pt x="0" y="331242"/>
                      <a:pt x="0" y="296952"/>
                    </a:cubicBezTo>
                    <a:lnTo>
                      <a:pt x="0" y="225628"/>
                    </a:lnTo>
                    <a:cubicBezTo>
                      <a:pt x="0" y="191796"/>
                      <a:pt x="4686" y="160935"/>
                      <a:pt x="14059" y="133045"/>
                    </a:cubicBezTo>
                    <a:cubicBezTo>
                      <a:pt x="23431" y="105156"/>
                      <a:pt x="37604" y="81382"/>
                      <a:pt x="56578" y="61722"/>
                    </a:cubicBezTo>
                    <a:cubicBezTo>
                      <a:pt x="75552" y="42063"/>
                      <a:pt x="99441" y="26861"/>
                      <a:pt x="128244" y="16116"/>
                    </a:cubicBezTo>
                    <a:cubicBezTo>
                      <a:pt x="157048" y="5372"/>
                      <a:pt x="190652" y="0"/>
                      <a:pt x="2290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5400" b="1" dirty="0">
                  <a:solidFill>
                    <a:schemeClr val="bg1"/>
                  </a:solidFill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59" name="NO10">
              <a:extLst>
                <a:ext uri="{FF2B5EF4-FFF2-40B4-BE49-F238E27FC236}">
                  <a16:creationId xmlns:a16="http://schemas.microsoft.com/office/drawing/2014/main" id="{A6D86A8B-67D9-D544-08F9-0AFA796183A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41693" y="2278643"/>
              <a:ext cx="252000" cy="252000"/>
              <a:chOff x="7989572" y="2120473"/>
              <a:chExt cx="1428750" cy="1428750"/>
            </a:xfrm>
          </p:grpSpPr>
          <p:sp>
            <p:nvSpPr>
              <p:cNvPr id="1160" name="Oval 1159">
                <a:extLst>
                  <a:ext uri="{FF2B5EF4-FFF2-40B4-BE49-F238E27FC236}">
                    <a16:creationId xmlns:a16="http://schemas.microsoft.com/office/drawing/2014/main" id="{AE6B98A8-454C-605C-E004-B3A9EED84853}"/>
                  </a:ext>
                </a:extLst>
              </p:cNvPr>
              <p:cNvSpPr/>
              <p:nvPr/>
            </p:nvSpPr>
            <p:spPr>
              <a:xfrm>
                <a:off x="7989572" y="2120473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D2698361-747F-00C5-BBFD-2558C8818B13}"/>
                  </a:ext>
                </a:extLst>
              </p:cNvPr>
              <p:cNvSpPr/>
              <p:nvPr/>
            </p:nvSpPr>
            <p:spPr>
              <a:xfrm>
                <a:off x="8223380" y="2569505"/>
                <a:ext cx="955243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955243" h="528066">
                    <a:moveTo>
                      <a:pt x="683666" y="110414"/>
                    </a:moveTo>
                    <a:cubicBezTo>
                      <a:pt x="649376" y="110414"/>
                      <a:pt x="625030" y="117729"/>
                      <a:pt x="610628" y="132360"/>
                    </a:cubicBezTo>
                    <a:cubicBezTo>
                      <a:pt x="596226" y="146990"/>
                      <a:pt x="589025" y="172136"/>
                      <a:pt x="589025" y="207798"/>
                    </a:cubicBezTo>
                    <a:lnTo>
                      <a:pt x="589025" y="318897"/>
                    </a:lnTo>
                    <a:cubicBezTo>
                      <a:pt x="589025" y="354559"/>
                      <a:pt x="596226" y="379819"/>
                      <a:pt x="610628" y="394678"/>
                    </a:cubicBezTo>
                    <a:cubicBezTo>
                      <a:pt x="625030" y="409537"/>
                      <a:pt x="649376" y="416967"/>
                      <a:pt x="683666" y="416967"/>
                    </a:cubicBezTo>
                    <a:lnTo>
                      <a:pt x="716584" y="416967"/>
                    </a:lnTo>
                    <a:cubicBezTo>
                      <a:pt x="750874" y="416967"/>
                      <a:pt x="775220" y="409537"/>
                      <a:pt x="789622" y="394678"/>
                    </a:cubicBezTo>
                    <a:cubicBezTo>
                      <a:pt x="804024" y="379819"/>
                      <a:pt x="811225" y="354559"/>
                      <a:pt x="811225" y="318897"/>
                    </a:cubicBezTo>
                    <a:lnTo>
                      <a:pt x="811225" y="207798"/>
                    </a:lnTo>
                    <a:cubicBezTo>
                      <a:pt x="811225" y="172136"/>
                      <a:pt x="804024" y="146990"/>
                      <a:pt x="789622" y="132360"/>
                    </a:cubicBezTo>
                    <a:cubicBezTo>
                      <a:pt x="775220" y="117729"/>
                      <a:pt x="750874" y="110414"/>
                      <a:pt x="716584" y="110414"/>
                    </a:cubicBezTo>
                    <a:close/>
                    <a:moveTo>
                      <a:pt x="6858" y="6858"/>
                    </a:moveTo>
                    <a:lnTo>
                      <a:pt x="138531" y="6858"/>
                    </a:lnTo>
                    <a:cubicBezTo>
                      <a:pt x="177393" y="6858"/>
                      <a:pt x="208483" y="18631"/>
                      <a:pt x="231800" y="42177"/>
                    </a:cubicBezTo>
                    <a:cubicBezTo>
                      <a:pt x="255117" y="65723"/>
                      <a:pt x="266776" y="95555"/>
                      <a:pt x="266776" y="131674"/>
                    </a:cubicBezTo>
                    <a:lnTo>
                      <a:pt x="266776" y="416281"/>
                    </a:lnTo>
                    <a:lnTo>
                      <a:pt x="378561" y="416281"/>
                    </a:lnTo>
                    <a:lnTo>
                      <a:pt x="378561" y="521208"/>
                    </a:lnTo>
                    <a:lnTo>
                      <a:pt x="0" y="521208"/>
                    </a:lnTo>
                    <a:lnTo>
                      <a:pt x="0" y="416281"/>
                    </a:lnTo>
                    <a:lnTo>
                      <a:pt x="129616" y="416281"/>
                    </a:lnTo>
                    <a:lnTo>
                      <a:pt x="129616" y="140589"/>
                    </a:lnTo>
                    <a:cubicBezTo>
                      <a:pt x="129616" y="133274"/>
                      <a:pt x="127901" y="127673"/>
                      <a:pt x="124472" y="123787"/>
                    </a:cubicBezTo>
                    <a:cubicBezTo>
                      <a:pt x="121043" y="119901"/>
                      <a:pt x="115900" y="117958"/>
                      <a:pt x="109042" y="117958"/>
                    </a:cubicBezTo>
                    <a:lnTo>
                      <a:pt x="6858" y="117958"/>
                    </a:lnTo>
                    <a:close/>
                    <a:moveTo>
                      <a:pt x="674065" y="0"/>
                    </a:moveTo>
                    <a:lnTo>
                      <a:pt x="726185" y="0"/>
                    </a:lnTo>
                    <a:cubicBezTo>
                      <a:pt x="764590" y="0"/>
                      <a:pt x="798195" y="5487"/>
                      <a:pt x="826998" y="16459"/>
                    </a:cubicBezTo>
                    <a:cubicBezTo>
                      <a:pt x="855802" y="27432"/>
                      <a:pt x="879690" y="42748"/>
                      <a:pt x="898664" y="62408"/>
                    </a:cubicBezTo>
                    <a:cubicBezTo>
                      <a:pt x="917638" y="82068"/>
                      <a:pt x="931811" y="105956"/>
                      <a:pt x="941184" y="134074"/>
                    </a:cubicBezTo>
                    <a:cubicBezTo>
                      <a:pt x="950556" y="162192"/>
                      <a:pt x="955243" y="193167"/>
                      <a:pt x="955243" y="227000"/>
                    </a:cubicBezTo>
                    <a:lnTo>
                      <a:pt x="955243" y="298323"/>
                    </a:lnTo>
                    <a:cubicBezTo>
                      <a:pt x="955243" y="332613"/>
                      <a:pt x="950556" y="363931"/>
                      <a:pt x="941184" y="392278"/>
                    </a:cubicBezTo>
                    <a:cubicBezTo>
                      <a:pt x="931811" y="420624"/>
                      <a:pt x="917638" y="444856"/>
                      <a:pt x="898664" y="464973"/>
                    </a:cubicBezTo>
                    <a:cubicBezTo>
                      <a:pt x="879690" y="485089"/>
                      <a:pt x="855802" y="500634"/>
                      <a:pt x="826998" y="511607"/>
                    </a:cubicBezTo>
                    <a:cubicBezTo>
                      <a:pt x="798195" y="522580"/>
                      <a:pt x="764590" y="528066"/>
                      <a:pt x="726185" y="528066"/>
                    </a:cubicBezTo>
                    <a:lnTo>
                      <a:pt x="674065" y="528066"/>
                    </a:lnTo>
                    <a:cubicBezTo>
                      <a:pt x="635660" y="528066"/>
                      <a:pt x="602056" y="522465"/>
                      <a:pt x="573252" y="511264"/>
                    </a:cubicBezTo>
                    <a:cubicBezTo>
                      <a:pt x="544449" y="500063"/>
                      <a:pt x="520560" y="484404"/>
                      <a:pt x="501586" y="464287"/>
                    </a:cubicBezTo>
                    <a:cubicBezTo>
                      <a:pt x="482612" y="444170"/>
                      <a:pt x="468439" y="419824"/>
                      <a:pt x="459066" y="391249"/>
                    </a:cubicBezTo>
                    <a:cubicBezTo>
                      <a:pt x="449694" y="362674"/>
                      <a:pt x="445007" y="331242"/>
                      <a:pt x="445007" y="296952"/>
                    </a:cubicBezTo>
                    <a:lnTo>
                      <a:pt x="445007" y="225628"/>
                    </a:lnTo>
                    <a:cubicBezTo>
                      <a:pt x="445007" y="191796"/>
                      <a:pt x="449694" y="160935"/>
                      <a:pt x="459066" y="133045"/>
                    </a:cubicBezTo>
                    <a:cubicBezTo>
                      <a:pt x="468439" y="105156"/>
                      <a:pt x="482612" y="81382"/>
                      <a:pt x="501586" y="61722"/>
                    </a:cubicBezTo>
                    <a:cubicBezTo>
                      <a:pt x="520560" y="42063"/>
                      <a:pt x="544449" y="26861"/>
                      <a:pt x="573252" y="16116"/>
                    </a:cubicBezTo>
                    <a:cubicBezTo>
                      <a:pt x="602056" y="5372"/>
                      <a:pt x="635660" y="0"/>
                      <a:pt x="67406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62" name="NO11">
              <a:extLst>
                <a:ext uri="{FF2B5EF4-FFF2-40B4-BE49-F238E27FC236}">
                  <a16:creationId xmlns:a16="http://schemas.microsoft.com/office/drawing/2014/main" id="{23C8B2AB-01B3-2F3A-1BE4-247EE61A889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78491" y="2665184"/>
              <a:ext cx="252000" cy="252000"/>
              <a:chOff x="975360" y="3778418"/>
              <a:chExt cx="1428750" cy="1428750"/>
            </a:xfrm>
          </p:grpSpPr>
          <p:sp>
            <p:nvSpPr>
              <p:cNvPr id="1163" name="Oval 1162">
                <a:extLst>
                  <a:ext uri="{FF2B5EF4-FFF2-40B4-BE49-F238E27FC236}">
                    <a16:creationId xmlns:a16="http://schemas.microsoft.com/office/drawing/2014/main" id="{A8C43698-3BB5-B352-FE0F-CA1414065DBE}"/>
                  </a:ext>
                </a:extLst>
              </p:cNvPr>
              <p:cNvSpPr/>
              <p:nvPr/>
            </p:nvSpPr>
            <p:spPr>
              <a:xfrm>
                <a:off x="975360" y="377841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64" name="Freeform 1163">
                <a:extLst>
                  <a:ext uri="{FF2B5EF4-FFF2-40B4-BE49-F238E27FC236}">
                    <a16:creationId xmlns:a16="http://schemas.microsoft.com/office/drawing/2014/main" id="{B4006766-6340-1D70-7B80-0757C88A4E6D}"/>
                  </a:ext>
                </a:extLst>
              </p:cNvPr>
              <p:cNvSpPr/>
              <p:nvPr/>
            </p:nvSpPr>
            <p:spPr>
              <a:xfrm>
                <a:off x="1275843" y="4234308"/>
                <a:ext cx="816711" cy="514350"/>
              </a:xfrm>
              <a:custGeom>
                <a:avLst/>
                <a:gdLst/>
                <a:ahLst/>
                <a:cxnLst/>
                <a:rect l="l" t="t" r="r" b="b"/>
                <a:pathLst>
                  <a:path w="816711" h="514350">
                    <a:moveTo>
                      <a:pt x="445008" y="0"/>
                    </a:moveTo>
                    <a:lnTo>
                      <a:pt x="576681" y="0"/>
                    </a:lnTo>
                    <a:cubicBezTo>
                      <a:pt x="615543" y="0"/>
                      <a:pt x="646633" y="11773"/>
                      <a:pt x="669950" y="35319"/>
                    </a:cubicBezTo>
                    <a:cubicBezTo>
                      <a:pt x="693267" y="58865"/>
                      <a:pt x="704926" y="88697"/>
                      <a:pt x="704926" y="124816"/>
                    </a:cubicBezTo>
                    <a:lnTo>
                      <a:pt x="704926" y="409423"/>
                    </a:lnTo>
                    <a:lnTo>
                      <a:pt x="816711" y="409423"/>
                    </a:lnTo>
                    <a:lnTo>
                      <a:pt x="816711" y="514350"/>
                    </a:lnTo>
                    <a:lnTo>
                      <a:pt x="438150" y="514350"/>
                    </a:lnTo>
                    <a:lnTo>
                      <a:pt x="438150" y="409423"/>
                    </a:lnTo>
                    <a:lnTo>
                      <a:pt x="567766" y="409423"/>
                    </a:lnTo>
                    <a:lnTo>
                      <a:pt x="567766" y="133731"/>
                    </a:lnTo>
                    <a:cubicBezTo>
                      <a:pt x="567766" y="126416"/>
                      <a:pt x="566051" y="120815"/>
                      <a:pt x="562622" y="116929"/>
                    </a:cubicBezTo>
                    <a:cubicBezTo>
                      <a:pt x="559193" y="113043"/>
                      <a:pt x="554050" y="111100"/>
                      <a:pt x="547192" y="111100"/>
                    </a:cubicBezTo>
                    <a:lnTo>
                      <a:pt x="445008" y="111100"/>
                    </a:lnTo>
                    <a:close/>
                    <a:moveTo>
                      <a:pt x="6858" y="0"/>
                    </a:moveTo>
                    <a:lnTo>
                      <a:pt x="138531" y="0"/>
                    </a:lnTo>
                    <a:cubicBezTo>
                      <a:pt x="177393" y="0"/>
                      <a:pt x="208483" y="11773"/>
                      <a:pt x="231800" y="35319"/>
                    </a:cubicBezTo>
                    <a:cubicBezTo>
                      <a:pt x="255117" y="58865"/>
                      <a:pt x="266776" y="88697"/>
                      <a:pt x="266776" y="124816"/>
                    </a:cubicBezTo>
                    <a:lnTo>
                      <a:pt x="266776" y="409423"/>
                    </a:lnTo>
                    <a:lnTo>
                      <a:pt x="378561" y="409423"/>
                    </a:lnTo>
                    <a:lnTo>
                      <a:pt x="378561" y="514350"/>
                    </a:lnTo>
                    <a:lnTo>
                      <a:pt x="0" y="514350"/>
                    </a:lnTo>
                    <a:lnTo>
                      <a:pt x="0" y="409423"/>
                    </a:lnTo>
                    <a:lnTo>
                      <a:pt x="129616" y="409423"/>
                    </a:lnTo>
                    <a:lnTo>
                      <a:pt x="129616" y="133731"/>
                    </a:lnTo>
                    <a:cubicBezTo>
                      <a:pt x="129616" y="126416"/>
                      <a:pt x="127901" y="120815"/>
                      <a:pt x="124472" y="116929"/>
                    </a:cubicBezTo>
                    <a:cubicBezTo>
                      <a:pt x="121043" y="113043"/>
                      <a:pt x="115900" y="111100"/>
                      <a:pt x="109042" y="111100"/>
                    </a:cubicBezTo>
                    <a:lnTo>
                      <a:pt x="6858" y="1111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65" name="NO12">
              <a:extLst>
                <a:ext uri="{FF2B5EF4-FFF2-40B4-BE49-F238E27FC236}">
                  <a16:creationId xmlns:a16="http://schemas.microsoft.com/office/drawing/2014/main" id="{1208D5BD-B7B1-02AC-81D9-424A07078A5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054730" y="3523458"/>
              <a:ext cx="252000" cy="252000"/>
              <a:chOff x="2728913" y="3778418"/>
              <a:chExt cx="1428750" cy="1428750"/>
            </a:xfrm>
          </p:grpSpPr>
          <p:sp>
            <p:nvSpPr>
              <p:cNvPr id="1166" name="Oval 1165">
                <a:extLst>
                  <a:ext uri="{FF2B5EF4-FFF2-40B4-BE49-F238E27FC236}">
                    <a16:creationId xmlns:a16="http://schemas.microsoft.com/office/drawing/2014/main" id="{3DEB668B-3CF5-4966-B301-A8EB81963116}"/>
                  </a:ext>
                </a:extLst>
              </p:cNvPr>
              <p:cNvSpPr/>
              <p:nvPr/>
            </p:nvSpPr>
            <p:spPr>
              <a:xfrm>
                <a:off x="2728913" y="377841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1642561F-B445-51D4-6FE0-675E858F0436}"/>
                  </a:ext>
                </a:extLst>
              </p:cNvPr>
              <p:cNvSpPr/>
              <p:nvPr/>
            </p:nvSpPr>
            <p:spPr>
              <a:xfrm>
                <a:off x="3010346" y="4234308"/>
                <a:ext cx="861975" cy="514350"/>
              </a:xfrm>
              <a:custGeom>
                <a:avLst/>
                <a:gdLst/>
                <a:ahLst/>
                <a:cxnLst/>
                <a:rect l="l" t="t" r="r" b="b"/>
                <a:pathLst>
                  <a:path w="861975" h="514350">
                    <a:moveTo>
                      <a:pt x="442265" y="0"/>
                    </a:moveTo>
                    <a:lnTo>
                      <a:pt x="685038" y="0"/>
                    </a:lnTo>
                    <a:cubicBezTo>
                      <a:pt x="746303" y="0"/>
                      <a:pt x="791109" y="11087"/>
                      <a:pt x="819455" y="33262"/>
                    </a:cubicBezTo>
                    <a:cubicBezTo>
                      <a:pt x="847801" y="55436"/>
                      <a:pt x="861975" y="85725"/>
                      <a:pt x="861975" y="124130"/>
                    </a:cubicBezTo>
                    <a:cubicBezTo>
                      <a:pt x="861975" y="145618"/>
                      <a:pt x="858774" y="164135"/>
                      <a:pt x="852373" y="179680"/>
                    </a:cubicBezTo>
                    <a:cubicBezTo>
                      <a:pt x="845972" y="195225"/>
                      <a:pt x="836486" y="209169"/>
                      <a:pt x="823913" y="221514"/>
                    </a:cubicBezTo>
                    <a:cubicBezTo>
                      <a:pt x="811340" y="233858"/>
                      <a:pt x="795909" y="245631"/>
                      <a:pt x="777621" y="256832"/>
                    </a:cubicBezTo>
                    <a:cubicBezTo>
                      <a:pt x="759333" y="268034"/>
                      <a:pt x="738302" y="280035"/>
                      <a:pt x="714527" y="292837"/>
                    </a:cubicBezTo>
                    <a:lnTo>
                      <a:pt x="615087" y="347015"/>
                    </a:lnTo>
                    <a:cubicBezTo>
                      <a:pt x="599542" y="355245"/>
                      <a:pt x="589598" y="362788"/>
                      <a:pt x="585254" y="369646"/>
                    </a:cubicBezTo>
                    <a:cubicBezTo>
                      <a:pt x="580911" y="376504"/>
                      <a:pt x="578739" y="384277"/>
                      <a:pt x="578739" y="392964"/>
                    </a:cubicBezTo>
                    <a:lnTo>
                      <a:pt x="578739" y="406680"/>
                    </a:lnTo>
                    <a:lnTo>
                      <a:pt x="855802" y="406680"/>
                    </a:lnTo>
                    <a:lnTo>
                      <a:pt x="855802" y="514350"/>
                    </a:lnTo>
                    <a:lnTo>
                      <a:pt x="431292" y="514350"/>
                    </a:lnTo>
                    <a:lnTo>
                      <a:pt x="431292" y="430683"/>
                    </a:lnTo>
                    <a:cubicBezTo>
                      <a:pt x="431292" y="408737"/>
                      <a:pt x="433578" y="389077"/>
                      <a:pt x="438150" y="371704"/>
                    </a:cubicBezTo>
                    <a:cubicBezTo>
                      <a:pt x="442722" y="354330"/>
                      <a:pt x="450723" y="338214"/>
                      <a:pt x="462153" y="323355"/>
                    </a:cubicBezTo>
                    <a:cubicBezTo>
                      <a:pt x="473583" y="308496"/>
                      <a:pt x="488785" y="294094"/>
                      <a:pt x="507759" y="280150"/>
                    </a:cubicBezTo>
                    <a:cubicBezTo>
                      <a:pt x="526733" y="266205"/>
                      <a:pt x="550621" y="251689"/>
                      <a:pt x="579425" y="236601"/>
                    </a:cubicBezTo>
                    <a:lnTo>
                      <a:pt x="688467" y="179680"/>
                    </a:lnTo>
                    <a:cubicBezTo>
                      <a:pt x="700354" y="173736"/>
                      <a:pt x="708813" y="167907"/>
                      <a:pt x="713842" y="162192"/>
                    </a:cubicBezTo>
                    <a:cubicBezTo>
                      <a:pt x="718871" y="156477"/>
                      <a:pt x="721386" y="149276"/>
                      <a:pt x="721386" y="140589"/>
                    </a:cubicBezTo>
                    <a:cubicBezTo>
                      <a:pt x="721386" y="127788"/>
                      <a:pt x="717042" y="119101"/>
                      <a:pt x="708355" y="114529"/>
                    </a:cubicBezTo>
                    <a:cubicBezTo>
                      <a:pt x="699668" y="109957"/>
                      <a:pt x="688010" y="107671"/>
                      <a:pt x="673379" y="107671"/>
                    </a:cubicBezTo>
                    <a:lnTo>
                      <a:pt x="442265" y="107671"/>
                    </a:lnTo>
                    <a:close/>
                    <a:moveTo>
                      <a:pt x="6858" y="0"/>
                    </a:moveTo>
                    <a:lnTo>
                      <a:pt x="138532" y="0"/>
                    </a:lnTo>
                    <a:cubicBezTo>
                      <a:pt x="177394" y="0"/>
                      <a:pt x="208483" y="11773"/>
                      <a:pt x="231801" y="35319"/>
                    </a:cubicBezTo>
                    <a:cubicBezTo>
                      <a:pt x="255118" y="58865"/>
                      <a:pt x="266776" y="88697"/>
                      <a:pt x="266776" y="124816"/>
                    </a:cubicBezTo>
                    <a:lnTo>
                      <a:pt x="266776" y="409423"/>
                    </a:lnTo>
                    <a:lnTo>
                      <a:pt x="378562" y="409423"/>
                    </a:lnTo>
                    <a:lnTo>
                      <a:pt x="378562" y="514350"/>
                    </a:lnTo>
                    <a:lnTo>
                      <a:pt x="0" y="514350"/>
                    </a:lnTo>
                    <a:lnTo>
                      <a:pt x="0" y="409423"/>
                    </a:lnTo>
                    <a:lnTo>
                      <a:pt x="129616" y="409423"/>
                    </a:lnTo>
                    <a:lnTo>
                      <a:pt x="129616" y="133731"/>
                    </a:lnTo>
                    <a:cubicBezTo>
                      <a:pt x="129616" y="126416"/>
                      <a:pt x="127902" y="120815"/>
                      <a:pt x="124473" y="116929"/>
                    </a:cubicBezTo>
                    <a:cubicBezTo>
                      <a:pt x="121044" y="113043"/>
                      <a:pt x="115900" y="111100"/>
                      <a:pt x="109042" y="111100"/>
                    </a:cubicBezTo>
                    <a:lnTo>
                      <a:pt x="6858" y="1111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68" name=" NO13">
              <a:extLst>
                <a:ext uri="{FF2B5EF4-FFF2-40B4-BE49-F238E27FC236}">
                  <a16:creationId xmlns:a16="http://schemas.microsoft.com/office/drawing/2014/main" id="{E5D951C1-0A7F-FC27-BE69-81B57B97314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598824" y="3714996"/>
              <a:ext cx="252000" cy="252000"/>
              <a:chOff x="4482466" y="3778418"/>
              <a:chExt cx="1428750" cy="1428750"/>
            </a:xfrm>
          </p:grpSpPr>
          <p:sp>
            <p:nvSpPr>
              <p:cNvPr id="1169" name="Oval 1168">
                <a:extLst>
                  <a:ext uri="{FF2B5EF4-FFF2-40B4-BE49-F238E27FC236}">
                    <a16:creationId xmlns:a16="http://schemas.microsoft.com/office/drawing/2014/main" id="{F68149E7-8347-999A-96AA-8F5AC5CE7BEE}"/>
                  </a:ext>
                </a:extLst>
              </p:cNvPr>
              <p:cNvSpPr/>
              <p:nvPr/>
            </p:nvSpPr>
            <p:spPr>
              <a:xfrm>
                <a:off x="4482466" y="377841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70" name="TextBox 1169">
                <a:extLst>
                  <a:ext uri="{FF2B5EF4-FFF2-40B4-BE49-F238E27FC236}">
                    <a16:creationId xmlns:a16="http://schemas.microsoft.com/office/drawing/2014/main" id="{43A03919-B2CE-345D-3082-0B2F9910499E}"/>
                  </a:ext>
                </a:extLst>
              </p:cNvPr>
              <p:cNvSpPr txBox="1"/>
              <p:nvPr/>
            </p:nvSpPr>
            <p:spPr>
              <a:xfrm>
                <a:off x="4763899" y="4234308"/>
                <a:ext cx="873633" cy="514350"/>
              </a:xfrm>
              <a:custGeom>
                <a:avLst/>
                <a:gdLst/>
                <a:ahLst/>
                <a:cxnLst/>
                <a:rect l="l" t="t" r="r" b="b"/>
                <a:pathLst>
                  <a:path w="873633" h="514350">
                    <a:moveTo>
                      <a:pt x="441579" y="0"/>
                    </a:moveTo>
                    <a:lnTo>
                      <a:pt x="872947" y="0"/>
                    </a:lnTo>
                    <a:lnTo>
                      <a:pt x="872947" y="89154"/>
                    </a:lnTo>
                    <a:lnTo>
                      <a:pt x="696010" y="217399"/>
                    </a:lnTo>
                    <a:lnTo>
                      <a:pt x="702183" y="217399"/>
                    </a:lnTo>
                    <a:cubicBezTo>
                      <a:pt x="734644" y="217399"/>
                      <a:pt x="761847" y="220485"/>
                      <a:pt x="783793" y="226657"/>
                    </a:cubicBezTo>
                    <a:cubicBezTo>
                      <a:pt x="805738" y="232829"/>
                      <a:pt x="823341" y="241059"/>
                      <a:pt x="836599" y="251346"/>
                    </a:cubicBezTo>
                    <a:cubicBezTo>
                      <a:pt x="849858" y="261633"/>
                      <a:pt x="859345" y="273634"/>
                      <a:pt x="865060" y="287350"/>
                    </a:cubicBezTo>
                    <a:cubicBezTo>
                      <a:pt x="870775" y="301066"/>
                      <a:pt x="873633" y="315468"/>
                      <a:pt x="873633" y="330556"/>
                    </a:cubicBezTo>
                    <a:lnTo>
                      <a:pt x="873633" y="380619"/>
                    </a:lnTo>
                    <a:cubicBezTo>
                      <a:pt x="873633" y="425882"/>
                      <a:pt x="856945" y="459486"/>
                      <a:pt x="823569" y="481432"/>
                    </a:cubicBezTo>
                    <a:cubicBezTo>
                      <a:pt x="790194" y="503377"/>
                      <a:pt x="741045" y="514350"/>
                      <a:pt x="676122" y="514350"/>
                    </a:cubicBezTo>
                    <a:lnTo>
                      <a:pt x="451866" y="514350"/>
                    </a:lnTo>
                    <a:lnTo>
                      <a:pt x="451866" y="404622"/>
                    </a:lnTo>
                    <a:lnTo>
                      <a:pt x="693953" y="404622"/>
                    </a:lnTo>
                    <a:cubicBezTo>
                      <a:pt x="708583" y="404622"/>
                      <a:pt x="719213" y="401993"/>
                      <a:pt x="725843" y="396736"/>
                    </a:cubicBezTo>
                    <a:cubicBezTo>
                      <a:pt x="732472" y="391478"/>
                      <a:pt x="735787" y="381076"/>
                      <a:pt x="735787" y="365532"/>
                    </a:cubicBezTo>
                    <a:lnTo>
                      <a:pt x="735787" y="347015"/>
                    </a:lnTo>
                    <a:cubicBezTo>
                      <a:pt x="735787" y="331470"/>
                      <a:pt x="732243" y="321298"/>
                      <a:pt x="725157" y="316497"/>
                    </a:cubicBezTo>
                    <a:cubicBezTo>
                      <a:pt x="718070" y="311696"/>
                      <a:pt x="708126" y="309296"/>
                      <a:pt x="695325" y="309296"/>
                    </a:cubicBezTo>
                    <a:lnTo>
                      <a:pt x="568452" y="309296"/>
                    </a:lnTo>
                    <a:cubicBezTo>
                      <a:pt x="551078" y="309296"/>
                      <a:pt x="537819" y="304724"/>
                      <a:pt x="528675" y="295580"/>
                    </a:cubicBezTo>
                    <a:cubicBezTo>
                      <a:pt x="519531" y="286436"/>
                      <a:pt x="514959" y="274777"/>
                      <a:pt x="514959" y="260604"/>
                    </a:cubicBezTo>
                    <a:cubicBezTo>
                      <a:pt x="514959" y="248717"/>
                      <a:pt x="518731" y="238544"/>
                      <a:pt x="526275" y="230086"/>
                    </a:cubicBezTo>
                    <a:cubicBezTo>
                      <a:pt x="533819" y="221628"/>
                      <a:pt x="543991" y="212827"/>
                      <a:pt x="556793" y="203683"/>
                    </a:cubicBezTo>
                    <a:lnTo>
                      <a:pt x="682294" y="109728"/>
                    </a:lnTo>
                    <a:lnTo>
                      <a:pt x="441579" y="109728"/>
                    </a:lnTo>
                    <a:close/>
                    <a:moveTo>
                      <a:pt x="6858" y="0"/>
                    </a:moveTo>
                    <a:lnTo>
                      <a:pt x="138531" y="0"/>
                    </a:lnTo>
                    <a:cubicBezTo>
                      <a:pt x="177393" y="0"/>
                      <a:pt x="208483" y="11773"/>
                      <a:pt x="231800" y="35319"/>
                    </a:cubicBezTo>
                    <a:cubicBezTo>
                      <a:pt x="255117" y="58865"/>
                      <a:pt x="266776" y="88697"/>
                      <a:pt x="266776" y="124816"/>
                    </a:cubicBezTo>
                    <a:lnTo>
                      <a:pt x="266776" y="409423"/>
                    </a:lnTo>
                    <a:lnTo>
                      <a:pt x="378561" y="409423"/>
                    </a:lnTo>
                    <a:lnTo>
                      <a:pt x="378561" y="514350"/>
                    </a:lnTo>
                    <a:lnTo>
                      <a:pt x="0" y="514350"/>
                    </a:lnTo>
                    <a:lnTo>
                      <a:pt x="0" y="409423"/>
                    </a:lnTo>
                    <a:lnTo>
                      <a:pt x="129616" y="409423"/>
                    </a:lnTo>
                    <a:lnTo>
                      <a:pt x="129616" y="133731"/>
                    </a:lnTo>
                    <a:cubicBezTo>
                      <a:pt x="129616" y="126416"/>
                      <a:pt x="127901" y="120815"/>
                      <a:pt x="124472" y="116929"/>
                    </a:cubicBezTo>
                    <a:cubicBezTo>
                      <a:pt x="121043" y="113043"/>
                      <a:pt x="115900" y="111100"/>
                      <a:pt x="109042" y="111100"/>
                    </a:cubicBezTo>
                    <a:lnTo>
                      <a:pt x="6858" y="1111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5400" b="1" dirty="0">
                  <a:solidFill>
                    <a:schemeClr val="bg1"/>
                  </a:solidFill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71" name="NO14">
              <a:extLst>
                <a:ext uri="{FF2B5EF4-FFF2-40B4-BE49-F238E27FC236}">
                  <a16:creationId xmlns:a16="http://schemas.microsoft.com/office/drawing/2014/main" id="{CAB7E34E-8A0D-0C0C-6B85-FA17AA6CE3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362029" y="4307281"/>
              <a:ext cx="252000" cy="252000"/>
              <a:chOff x="6236019" y="3778418"/>
              <a:chExt cx="1428750" cy="1428750"/>
            </a:xfrm>
          </p:grpSpPr>
          <p:sp>
            <p:nvSpPr>
              <p:cNvPr id="1172" name="Oval 1171">
                <a:extLst>
                  <a:ext uri="{FF2B5EF4-FFF2-40B4-BE49-F238E27FC236}">
                    <a16:creationId xmlns:a16="http://schemas.microsoft.com/office/drawing/2014/main" id="{636E6A9B-7C11-B7DD-8B11-95C4A5E87F7B}"/>
                  </a:ext>
                </a:extLst>
              </p:cNvPr>
              <p:cNvSpPr/>
              <p:nvPr/>
            </p:nvSpPr>
            <p:spPr>
              <a:xfrm>
                <a:off x="6236019" y="377841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73" name="TextBox 1172">
                <a:extLst>
                  <a:ext uri="{FF2B5EF4-FFF2-40B4-BE49-F238E27FC236}">
                    <a16:creationId xmlns:a16="http://schemas.microsoft.com/office/drawing/2014/main" id="{47B86163-2D23-2291-2C11-4FFD0519EA74}"/>
                  </a:ext>
                </a:extLst>
              </p:cNvPr>
              <p:cNvSpPr txBox="1"/>
              <p:nvPr/>
            </p:nvSpPr>
            <p:spPr>
              <a:xfrm>
                <a:off x="6479352" y="4227450"/>
                <a:ext cx="953871" cy="521208"/>
              </a:xfrm>
              <a:custGeom>
                <a:avLst/>
                <a:gdLst/>
                <a:ahLst/>
                <a:cxnLst/>
                <a:rect l="l" t="t" r="r" b="b"/>
                <a:pathLst>
                  <a:path w="953871" h="521208">
                    <a:moveTo>
                      <a:pt x="728929" y="120701"/>
                    </a:moveTo>
                    <a:cubicBezTo>
                      <a:pt x="726186" y="120701"/>
                      <a:pt x="723785" y="121501"/>
                      <a:pt x="721728" y="123101"/>
                    </a:cubicBezTo>
                    <a:cubicBezTo>
                      <a:pt x="719671" y="124702"/>
                      <a:pt x="717727" y="126873"/>
                      <a:pt x="715899" y="129616"/>
                    </a:cubicBezTo>
                    <a:lnTo>
                      <a:pt x="575310" y="309982"/>
                    </a:lnTo>
                    <a:cubicBezTo>
                      <a:pt x="573481" y="312725"/>
                      <a:pt x="571995" y="315240"/>
                      <a:pt x="570852" y="317526"/>
                    </a:cubicBezTo>
                    <a:cubicBezTo>
                      <a:pt x="569709" y="319812"/>
                      <a:pt x="569138" y="322098"/>
                      <a:pt x="569138" y="324384"/>
                    </a:cubicBezTo>
                    <a:cubicBezTo>
                      <a:pt x="569138" y="328041"/>
                      <a:pt x="570395" y="331127"/>
                      <a:pt x="572909" y="333642"/>
                    </a:cubicBezTo>
                    <a:cubicBezTo>
                      <a:pt x="575424" y="336157"/>
                      <a:pt x="580339" y="337414"/>
                      <a:pt x="587654" y="337414"/>
                    </a:cubicBezTo>
                    <a:lnTo>
                      <a:pt x="741273" y="337414"/>
                    </a:lnTo>
                    <a:lnTo>
                      <a:pt x="741273" y="133731"/>
                    </a:lnTo>
                    <a:cubicBezTo>
                      <a:pt x="741273" y="129159"/>
                      <a:pt x="740130" y="125845"/>
                      <a:pt x="737844" y="123787"/>
                    </a:cubicBezTo>
                    <a:cubicBezTo>
                      <a:pt x="735558" y="121730"/>
                      <a:pt x="732586" y="120701"/>
                      <a:pt x="728929" y="120701"/>
                    </a:cubicBezTo>
                    <a:close/>
                    <a:moveTo>
                      <a:pt x="6858" y="6858"/>
                    </a:moveTo>
                    <a:lnTo>
                      <a:pt x="138531" y="6858"/>
                    </a:lnTo>
                    <a:cubicBezTo>
                      <a:pt x="177393" y="6858"/>
                      <a:pt x="208483" y="18631"/>
                      <a:pt x="231800" y="42177"/>
                    </a:cubicBezTo>
                    <a:cubicBezTo>
                      <a:pt x="255117" y="65723"/>
                      <a:pt x="266776" y="95555"/>
                      <a:pt x="266776" y="131674"/>
                    </a:cubicBezTo>
                    <a:lnTo>
                      <a:pt x="266776" y="416281"/>
                    </a:lnTo>
                    <a:lnTo>
                      <a:pt x="378561" y="416281"/>
                    </a:lnTo>
                    <a:lnTo>
                      <a:pt x="378561" y="521208"/>
                    </a:lnTo>
                    <a:lnTo>
                      <a:pt x="0" y="521208"/>
                    </a:lnTo>
                    <a:lnTo>
                      <a:pt x="0" y="416281"/>
                    </a:lnTo>
                    <a:lnTo>
                      <a:pt x="129616" y="416281"/>
                    </a:lnTo>
                    <a:lnTo>
                      <a:pt x="129616" y="140589"/>
                    </a:lnTo>
                    <a:cubicBezTo>
                      <a:pt x="129616" y="133274"/>
                      <a:pt x="127901" y="127673"/>
                      <a:pt x="124472" y="123787"/>
                    </a:cubicBezTo>
                    <a:cubicBezTo>
                      <a:pt x="121043" y="119901"/>
                      <a:pt x="115900" y="117958"/>
                      <a:pt x="109042" y="117958"/>
                    </a:cubicBezTo>
                    <a:lnTo>
                      <a:pt x="6858" y="117958"/>
                    </a:lnTo>
                    <a:close/>
                    <a:moveTo>
                      <a:pt x="744702" y="0"/>
                    </a:moveTo>
                    <a:lnTo>
                      <a:pt x="762533" y="0"/>
                    </a:lnTo>
                    <a:cubicBezTo>
                      <a:pt x="794080" y="0"/>
                      <a:pt x="820712" y="9830"/>
                      <a:pt x="842429" y="29490"/>
                    </a:cubicBezTo>
                    <a:cubicBezTo>
                      <a:pt x="864146" y="49149"/>
                      <a:pt x="875004" y="80239"/>
                      <a:pt x="875004" y="122758"/>
                    </a:cubicBezTo>
                    <a:lnTo>
                      <a:pt x="875004" y="337414"/>
                    </a:lnTo>
                    <a:lnTo>
                      <a:pt x="953871" y="337414"/>
                    </a:lnTo>
                    <a:lnTo>
                      <a:pt x="953871" y="442341"/>
                    </a:lnTo>
                    <a:lnTo>
                      <a:pt x="875004" y="442341"/>
                    </a:lnTo>
                    <a:lnTo>
                      <a:pt x="875004" y="521208"/>
                    </a:lnTo>
                    <a:lnTo>
                      <a:pt x="741273" y="521208"/>
                    </a:lnTo>
                    <a:lnTo>
                      <a:pt x="741273" y="442341"/>
                    </a:lnTo>
                    <a:lnTo>
                      <a:pt x="547878" y="442341"/>
                    </a:lnTo>
                    <a:cubicBezTo>
                      <a:pt x="505358" y="442341"/>
                      <a:pt x="474154" y="433769"/>
                      <a:pt x="454266" y="416624"/>
                    </a:cubicBezTo>
                    <a:cubicBezTo>
                      <a:pt x="434378" y="399479"/>
                      <a:pt x="424434" y="377876"/>
                      <a:pt x="424434" y="351816"/>
                    </a:cubicBezTo>
                    <a:cubicBezTo>
                      <a:pt x="424434" y="333985"/>
                      <a:pt x="428663" y="316497"/>
                      <a:pt x="437121" y="299352"/>
                    </a:cubicBezTo>
                    <a:cubicBezTo>
                      <a:pt x="445579" y="282207"/>
                      <a:pt x="459638" y="261290"/>
                      <a:pt x="479298" y="236601"/>
                    </a:cubicBezTo>
                    <a:lnTo>
                      <a:pt x="603428" y="80925"/>
                    </a:lnTo>
                    <a:cubicBezTo>
                      <a:pt x="623087" y="56236"/>
                      <a:pt x="644690" y="36576"/>
                      <a:pt x="668236" y="21946"/>
                    </a:cubicBezTo>
                    <a:cubicBezTo>
                      <a:pt x="691781" y="7315"/>
                      <a:pt x="717270" y="0"/>
                      <a:pt x="74470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5400" b="1" dirty="0">
                  <a:solidFill>
                    <a:schemeClr val="bg1"/>
                  </a:solidFill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74" name="NO15">
              <a:extLst>
                <a:ext uri="{FF2B5EF4-FFF2-40B4-BE49-F238E27FC236}">
                  <a16:creationId xmlns:a16="http://schemas.microsoft.com/office/drawing/2014/main" id="{DBB5CB59-506E-C615-D08F-92F53950268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738932" y="5352543"/>
              <a:ext cx="252000" cy="252000"/>
              <a:chOff x="7989572" y="3778418"/>
              <a:chExt cx="1428750" cy="1428750"/>
            </a:xfrm>
          </p:grpSpPr>
          <p:sp>
            <p:nvSpPr>
              <p:cNvPr id="1175" name="Oval 1174">
                <a:extLst>
                  <a:ext uri="{FF2B5EF4-FFF2-40B4-BE49-F238E27FC236}">
                    <a16:creationId xmlns:a16="http://schemas.microsoft.com/office/drawing/2014/main" id="{72923C96-29E1-10AE-D24B-F14739418FC6}"/>
                  </a:ext>
                </a:extLst>
              </p:cNvPr>
              <p:cNvSpPr/>
              <p:nvPr/>
            </p:nvSpPr>
            <p:spPr>
              <a:xfrm>
                <a:off x="7989572" y="3778418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03FDDE13-2A46-4885-60C5-76932D57002B}"/>
                  </a:ext>
                </a:extLst>
              </p:cNvPr>
              <p:cNvSpPr/>
              <p:nvPr/>
            </p:nvSpPr>
            <p:spPr>
              <a:xfrm>
                <a:off x="8271037" y="4234308"/>
                <a:ext cx="872947" cy="514350"/>
              </a:xfrm>
              <a:custGeom>
                <a:avLst/>
                <a:gdLst/>
                <a:ahLst/>
                <a:cxnLst/>
                <a:rect l="l" t="t" r="r" b="b"/>
                <a:pathLst>
                  <a:path w="872947" h="514350">
                    <a:moveTo>
                      <a:pt x="448436" y="0"/>
                    </a:moveTo>
                    <a:lnTo>
                      <a:pt x="868146" y="0"/>
                    </a:lnTo>
                    <a:lnTo>
                      <a:pt x="868146" y="114529"/>
                    </a:lnTo>
                    <a:lnTo>
                      <a:pt x="571880" y="114529"/>
                    </a:lnTo>
                    <a:lnTo>
                      <a:pt x="571880" y="189281"/>
                    </a:lnTo>
                    <a:lnTo>
                      <a:pt x="694639" y="189281"/>
                    </a:lnTo>
                    <a:cubicBezTo>
                      <a:pt x="760018" y="189281"/>
                      <a:pt x="806081" y="201625"/>
                      <a:pt x="832827" y="226314"/>
                    </a:cubicBezTo>
                    <a:cubicBezTo>
                      <a:pt x="859574" y="251003"/>
                      <a:pt x="872947" y="290094"/>
                      <a:pt x="872947" y="343586"/>
                    </a:cubicBezTo>
                    <a:lnTo>
                      <a:pt x="872947" y="362103"/>
                    </a:lnTo>
                    <a:cubicBezTo>
                      <a:pt x="872947" y="410109"/>
                      <a:pt x="859574" y="447485"/>
                      <a:pt x="832827" y="474231"/>
                    </a:cubicBezTo>
                    <a:cubicBezTo>
                      <a:pt x="806081" y="500977"/>
                      <a:pt x="758418" y="514350"/>
                      <a:pt x="689838" y="514350"/>
                    </a:cubicBezTo>
                    <a:lnTo>
                      <a:pt x="448436" y="514350"/>
                    </a:lnTo>
                    <a:lnTo>
                      <a:pt x="448436" y="406680"/>
                    </a:lnTo>
                    <a:lnTo>
                      <a:pt x="675436" y="406680"/>
                    </a:lnTo>
                    <a:cubicBezTo>
                      <a:pt x="698754" y="406680"/>
                      <a:pt x="714527" y="403822"/>
                      <a:pt x="722757" y="398107"/>
                    </a:cubicBezTo>
                    <a:cubicBezTo>
                      <a:pt x="730986" y="392392"/>
                      <a:pt x="735101" y="380391"/>
                      <a:pt x="735101" y="362103"/>
                    </a:cubicBezTo>
                    <a:lnTo>
                      <a:pt x="735101" y="343586"/>
                    </a:lnTo>
                    <a:cubicBezTo>
                      <a:pt x="735101" y="324384"/>
                      <a:pt x="731100" y="311468"/>
                      <a:pt x="723099" y="304838"/>
                    </a:cubicBezTo>
                    <a:cubicBezTo>
                      <a:pt x="715098" y="298209"/>
                      <a:pt x="700354" y="294894"/>
                      <a:pt x="678865" y="294894"/>
                    </a:cubicBezTo>
                    <a:lnTo>
                      <a:pt x="448436" y="294894"/>
                    </a:lnTo>
                    <a:close/>
                    <a:moveTo>
                      <a:pt x="6858" y="0"/>
                    </a:moveTo>
                    <a:lnTo>
                      <a:pt x="138531" y="0"/>
                    </a:lnTo>
                    <a:cubicBezTo>
                      <a:pt x="177393" y="0"/>
                      <a:pt x="208483" y="11773"/>
                      <a:pt x="231800" y="35319"/>
                    </a:cubicBezTo>
                    <a:cubicBezTo>
                      <a:pt x="255117" y="58865"/>
                      <a:pt x="266776" y="88697"/>
                      <a:pt x="266776" y="124816"/>
                    </a:cubicBezTo>
                    <a:lnTo>
                      <a:pt x="266776" y="409423"/>
                    </a:lnTo>
                    <a:lnTo>
                      <a:pt x="378561" y="409423"/>
                    </a:lnTo>
                    <a:lnTo>
                      <a:pt x="378561" y="514350"/>
                    </a:lnTo>
                    <a:lnTo>
                      <a:pt x="0" y="514350"/>
                    </a:lnTo>
                    <a:lnTo>
                      <a:pt x="0" y="409423"/>
                    </a:lnTo>
                    <a:lnTo>
                      <a:pt x="129616" y="409423"/>
                    </a:lnTo>
                    <a:lnTo>
                      <a:pt x="129616" y="133731"/>
                    </a:lnTo>
                    <a:cubicBezTo>
                      <a:pt x="129616" y="126416"/>
                      <a:pt x="127901" y="120815"/>
                      <a:pt x="124472" y="116929"/>
                    </a:cubicBezTo>
                    <a:cubicBezTo>
                      <a:pt x="121043" y="113043"/>
                      <a:pt x="115900" y="111100"/>
                      <a:pt x="109042" y="111100"/>
                    </a:cubicBezTo>
                    <a:lnTo>
                      <a:pt x="6858" y="1111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77" name="NO16">
              <a:extLst>
                <a:ext uri="{FF2B5EF4-FFF2-40B4-BE49-F238E27FC236}">
                  <a16:creationId xmlns:a16="http://schemas.microsoft.com/office/drawing/2014/main" id="{8E7D659E-98FF-CC0D-BA5D-2A2146F6AE3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64222" y="3925555"/>
              <a:ext cx="252000" cy="252000"/>
              <a:chOff x="975360" y="5436363"/>
              <a:chExt cx="1428750" cy="1428750"/>
            </a:xfrm>
          </p:grpSpPr>
          <p:sp>
            <p:nvSpPr>
              <p:cNvPr id="1178" name="Oval 1177">
                <a:extLst>
                  <a:ext uri="{FF2B5EF4-FFF2-40B4-BE49-F238E27FC236}">
                    <a16:creationId xmlns:a16="http://schemas.microsoft.com/office/drawing/2014/main" id="{5C9E7C19-B2DA-C361-287C-2251C30FE594}"/>
                  </a:ext>
                </a:extLst>
              </p:cNvPr>
              <p:cNvSpPr/>
              <p:nvPr/>
            </p:nvSpPr>
            <p:spPr>
              <a:xfrm>
                <a:off x="975360" y="5436363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79" name="Freeform 1178">
                <a:extLst>
                  <a:ext uri="{FF2B5EF4-FFF2-40B4-BE49-F238E27FC236}">
                    <a16:creationId xmlns:a16="http://schemas.microsoft.com/office/drawing/2014/main" id="{BF9601E5-375E-4CD7-CC83-648C8E27D2E0}"/>
                  </a:ext>
                </a:extLst>
              </p:cNvPr>
              <p:cNvSpPr/>
              <p:nvPr/>
            </p:nvSpPr>
            <p:spPr>
              <a:xfrm>
                <a:off x="1237775" y="5892254"/>
                <a:ext cx="907237" cy="517779"/>
              </a:xfrm>
              <a:custGeom>
                <a:avLst/>
                <a:gdLst/>
                <a:ahLst/>
                <a:cxnLst/>
                <a:rect l="l" t="t" r="r" b="b"/>
                <a:pathLst>
                  <a:path w="907237" h="517779">
                    <a:moveTo>
                      <a:pt x="585597" y="296952"/>
                    </a:moveTo>
                    <a:lnTo>
                      <a:pt x="585597" y="339471"/>
                    </a:lnTo>
                    <a:cubicBezTo>
                      <a:pt x="585597" y="371475"/>
                      <a:pt x="591654" y="392849"/>
                      <a:pt x="603770" y="403593"/>
                    </a:cubicBezTo>
                    <a:cubicBezTo>
                      <a:pt x="615886" y="414338"/>
                      <a:pt x="638403" y="419710"/>
                      <a:pt x="671322" y="419710"/>
                    </a:cubicBezTo>
                    <a:lnTo>
                      <a:pt x="688467" y="419710"/>
                    </a:lnTo>
                    <a:cubicBezTo>
                      <a:pt x="720471" y="419710"/>
                      <a:pt x="741959" y="415024"/>
                      <a:pt x="752932" y="405651"/>
                    </a:cubicBezTo>
                    <a:cubicBezTo>
                      <a:pt x="763905" y="396278"/>
                      <a:pt x="769391" y="382905"/>
                      <a:pt x="769391" y="365532"/>
                    </a:cubicBezTo>
                    <a:lnTo>
                      <a:pt x="769391" y="350444"/>
                    </a:lnTo>
                    <a:cubicBezTo>
                      <a:pt x="769391" y="330327"/>
                      <a:pt x="764019" y="316383"/>
                      <a:pt x="753275" y="308610"/>
                    </a:cubicBezTo>
                    <a:cubicBezTo>
                      <a:pt x="742530" y="300838"/>
                      <a:pt x="722985" y="296952"/>
                      <a:pt x="694639" y="296952"/>
                    </a:cubicBezTo>
                    <a:close/>
                    <a:moveTo>
                      <a:pt x="690524" y="0"/>
                    </a:moveTo>
                    <a:lnTo>
                      <a:pt x="884605" y="0"/>
                    </a:lnTo>
                    <a:lnTo>
                      <a:pt x="884605" y="104242"/>
                    </a:lnTo>
                    <a:lnTo>
                      <a:pt x="685723" y="104242"/>
                    </a:lnTo>
                    <a:cubicBezTo>
                      <a:pt x="645947" y="104242"/>
                      <a:pt x="619315" y="110643"/>
                      <a:pt x="605828" y="123444"/>
                    </a:cubicBezTo>
                    <a:cubicBezTo>
                      <a:pt x="592340" y="136246"/>
                      <a:pt x="585597" y="157734"/>
                      <a:pt x="585597" y="187909"/>
                    </a:cubicBezTo>
                    <a:lnTo>
                      <a:pt x="585597" y="194767"/>
                    </a:lnTo>
                    <a:lnTo>
                      <a:pt x="704926" y="194767"/>
                    </a:lnTo>
                    <a:cubicBezTo>
                      <a:pt x="773963" y="194767"/>
                      <a:pt x="824941" y="206883"/>
                      <a:pt x="857859" y="231115"/>
                    </a:cubicBezTo>
                    <a:cubicBezTo>
                      <a:pt x="890778" y="255346"/>
                      <a:pt x="907237" y="290551"/>
                      <a:pt x="907237" y="336728"/>
                    </a:cubicBezTo>
                    <a:lnTo>
                      <a:pt x="907237" y="360045"/>
                    </a:lnTo>
                    <a:cubicBezTo>
                      <a:pt x="907237" y="411252"/>
                      <a:pt x="891006" y="450342"/>
                      <a:pt x="858545" y="477317"/>
                    </a:cubicBezTo>
                    <a:cubicBezTo>
                      <a:pt x="826084" y="504292"/>
                      <a:pt x="773963" y="517779"/>
                      <a:pt x="702183" y="517779"/>
                    </a:cubicBezTo>
                    <a:lnTo>
                      <a:pt x="675436" y="517779"/>
                    </a:lnTo>
                    <a:cubicBezTo>
                      <a:pt x="595426" y="517779"/>
                      <a:pt x="537019" y="500749"/>
                      <a:pt x="500214" y="466687"/>
                    </a:cubicBezTo>
                    <a:cubicBezTo>
                      <a:pt x="463410" y="432626"/>
                      <a:pt x="445008" y="379019"/>
                      <a:pt x="445008" y="305867"/>
                    </a:cubicBezTo>
                    <a:lnTo>
                      <a:pt x="445008" y="216027"/>
                    </a:lnTo>
                    <a:cubicBezTo>
                      <a:pt x="445008" y="183109"/>
                      <a:pt x="449694" y="153277"/>
                      <a:pt x="459066" y="126530"/>
                    </a:cubicBezTo>
                    <a:cubicBezTo>
                      <a:pt x="468439" y="99784"/>
                      <a:pt x="483070" y="77153"/>
                      <a:pt x="502958" y="58636"/>
                    </a:cubicBezTo>
                    <a:cubicBezTo>
                      <a:pt x="522846" y="40120"/>
                      <a:pt x="548335" y="25718"/>
                      <a:pt x="579424" y="15431"/>
                    </a:cubicBezTo>
                    <a:cubicBezTo>
                      <a:pt x="610514" y="5144"/>
                      <a:pt x="647547" y="0"/>
                      <a:pt x="690524" y="0"/>
                    </a:cubicBezTo>
                    <a:close/>
                    <a:moveTo>
                      <a:pt x="6858" y="0"/>
                    </a:moveTo>
                    <a:lnTo>
                      <a:pt x="138531" y="0"/>
                    </a:lnTo>
                    <a:cubicBezTo>
                      <a:pt x="177393" y="0"/>
                      <a:pt x="208483" y="11773"/>
                      <a:pt x="231800" y="35319"/>
                    </a:cubicBezTo>
                    <a:cubicBezTo>
                      <a:pt x="255117" y="58865"/>
                      <a:pt x="266776" y="88697"/>
                      <a:pt x="266776" y="124816"/>
                    </a:cubicBezTo>
                    <a:lnTo>
                      <a:pt x="266776" y="409423"/>
                    </a:lnTo>
                    <a:lnTo>
                      <a:pt x="378561" y="409423"/>
                    </a:lnTo>
                    <a:lnTo>
                      <a:pt x="378561" y="514350"/>
                    </a:lnTo>
                    <a:lnTo>
                      <a:pt x="0" y="514350"/>
                    </a:lnTo>
                    <a:lnTo>
                      <a:pt x="0" y="409423"/>
                    </a:lnTo>
                    <a:lnTo>
                      <a:pt x="129616" y="409423"/>
                    </a:lnTo>
                    <a:lnTo>
                      <a:pt x="129616" y="133731"/>
                    </a:lnTo>
                    <a:cubicBezTo>
                      <a:pt x="129616" y="126416"/>
                      <a:pt x="127901" y="120815"/>
                      <a:pt x="124472" y="116929"/>
                    </a:cubicBezTo>
                    <a:cubicBezTo>
                      <a:pt x="121043" y="113043"/>
                      <a:pt x="115900" y="111100"/>
                      <a:pt x="109042" y="111100"/>
                    </a:cubicBezTo>
                    <a:lnTo>
                      <a:pt x="6858" y="1111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80" name="NO17">
              <a:extLst>
                <a:ext uri="{FF2B5EF4-FFF2-40B4-BE49-F238E27FC236}">
                  <a16:creationId xmlns:a16="http://schemas.microsoft.com/office/drawing/2014/main" id="{44BF0BEC-310C-714B-CE45-55D709C7A5B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59553" y="3623190"/>
              <a:ext cx="252000" cy="252000"/>
              <a:chOff x="2728913" y="5436363"/>
              <a:chExt cx="1428750" cy="1428750"/>
            </a:xfrm>
          </p:grpSpPr>
          <p:sp>
            <p:nvSpPr>
              <p:cNvPr id="1181" name="Oval 1180">
                <a:extLst>
                  <a:ext uri="{FF2B5EF4-FFF2-40B4-BE49-F238E27FC236}">
                    <a16:creationId xmlns:a16="http://schemas.microsoft.com/office/drawing/2014/main" id="{AF500934-D64F-D025-CD78-492F4D1C9FD1}"/>
                  </a:ext>
                </a:extLst>
              </p:cNvPr>
              <p:cNvSpPr/>
              <p:nvPr/>
            </p:nvSpPr>
            <p:spPr>
              <a:xfrm>
                <a:off x="2728913" y="5436363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E29295B9-F954-C719-9F12-732EF6C8AD47}"/>
                  </a:ext>
                </a:extLst>
              </p:cNvPr>
              <p:cNvSpPr/>
              <p:nvPr/>
            </p:nvSpPr>
            <p:spPr>
              <a:xfrm>
                <a:off x="3019902" y="5892253"/>
                <a:ext cx="860602" cy="514350"/>
              </a:xfrm>
              <a:custGeom>
                <a:avLst/>
                <a:gdLst/>
                <a:ahLst/>
                <a:cxnLst/>
                <a:rect l="l" t="t" r="r" b="b"/>
                <a:pathLst>
                  <a:path w="860602" h="514350">
                    <a:moveTo>
                      <a:pt x="435406" y="0"/>
                    </a:moveTo>
                    <a:lnTo>
                      <a:pt x="737844" y="0"/>
                    </a:lnTo>
                    <a:cubicBezTo>
                      <a:pt x="780364" y="0"/>
                      <a:pt x="811453" y="8458"/>
                      <a:pt x="831113" y="25375"/>
                    </a:cubicBezTo>
                    <a:cubicBezTo>
                      <a:pt x="850773" y="42291"/>
                      <a:pt x="860602" y="65380"/>
                      <a:pt x="860602" y="94641"/>
                    </a:cubicBezTo>
                    <a:cubicBezTo>
                      <a:pt x="860602" y="111557"/>
                      <a:pt x="857059" y="128702"/>
                      <a:pt x="849973" y="146076"/>
                    </a:cubicBezTo>
                    <a:cubicBezTo>
                      <a:pt x="842886" y="163449"/>
                      <a:pt x="834085" y="181280"/>
                      <a:pt x="823569" y="199568"/>
                    </a:cubicBezTo>
                    <a:lnTo>
                      <a:pt x="637032" y="514350"/>
                    </a:lnTo>
                    <a:lnTo>
                      <a:pt x="487527" y="514350"/>
                    </a:lnTo>
                    <a:lnTo>
                      <a:pt x="707669" y="147447"/>
                    </a:lnTo>
                    <a:cubicBezTo>
                      <a:pt x="711327" y="141504"/>
                      <a:pt x="713727" y="136360"/>
                      <a:pt x="714870" y="132017"/>
                    </a:cubicBezTo>
                    <a:cubicBezTo>
                      <a:pt x="716013" y="127673"/>
                      <a:pt x="716584" y="123673"/>
                      <a:pt x="716584" y="120015"/>
                    </a:cubicBezTo>
                    <a:cubicBezTo>
                      <a:pt x="716584" y="114986"/>
                      <a:pt x="714756" y="111214"/>
                      <a:pt x="711098" y="108700"/>
                    </a:cubicBezTo>
                    <a:cubicBezTo>
                      <a:pt x="707440" y="106185"/>
                      <a:pt x="701954" y="104928"/>
                      <a:pt x="694639" y="104928"/>
                    </a:cubicBezTo>
                    <a:lnTo>
                      <a:pt x="435406" y="104928"/>
                    </a:lnTo>
                    <a:close/>
                    <a:moveTo>
                      <a:pt x="6858" y="0"/>
                    </a:moveTo>
                    <a:lnTo>
                      <a:pt x="138531" y="0"/>
                    </a:lnTo>
                    <a:cubicBezTo>
                      <a:pt x="177393" y="0"/>
                      <a:pt x="208483" y="11773"/>
                      <a:pt x="231800" y="35319"/>
                    </a:cubicBezTo>
                    <a:cubicBezTo>
                      <a:pt x="255117" y="58865"/>
                      <a:pt x="266776" y="88697"/>
                      <a:pt x="266776" y="124816"/>
                    </a:cubicBezTo>
                    <a:lnTo>
                      <a:pt x="266776" y="409423"/>
                    </a:lnTo>
                    <a:lnTo>
                      <a:pt x="378561" y="409423"/>
                    </a:lnTo>
                    <a:lnTo>
                      <a:pt x="378561" y="514350"/>
                    </a:lnTo>
                    <a:lnTo>
                      <a:pt x="0" y="514350"/>
                    </a:lnTo>
                    <a:lnTo>
                      <a:pt x="0" y="409423"/>
                    </a:lnTo>
                    <a:lnTo>
                      <a:pt x="129616" y="409423"/>
                    </a:lnTo>
                    <a:lnTo>
                      <a:pt x="129616" y="133731"/>
                    </a:lnTo>
                    <a:cubicBezTo>
                      <a:pt x="129616" y="126416"/>
                      <a:pt x="127901" y="120815"/>
                      <a:pt x="124472" y="116929"/>
                    </a:cubicBezTo>
                    <a:cubicBezTo>
                      <a:pt x="121043" y="113043"/>
                      <a:pt x="115900" y="111100"/>
                      <a:pt x="109042" y="111100"/>
                    </a:cubicBezTo>
                    <a:lnTo>
                      <a:pt x="6858" y="1111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83" name="NO18">
              <a:extLst>
                <a:ext uri="{FF2B5EF4-FFF2-40B4-BE49-F238E27FC236}">
                  <a16:creationId xmlns:a16="http://schemas.microsoft.com/office/drawing/2014/main" id="{CACE3ED4-956C-3B2F-BAE4-F78741315D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073443" y="4264942"/>
              <a:ext cx="252000" cy="252000"/>
              <a:chOff x="4482466" y="5436363"/>
              <a:chExt cx="1428750" cy="1428750"/>
            </a:xfrm>
          </p:grpSpPr>
          <p:sp>
            <p:nvSpPr>
              <p:cNvPr id="1184" name="Oval 1183">
                <a:extLst>
                  <a:ext uri="{FF2B5EF4-FFF2-40B4-BE49-F238E27FC236}">
                    <a16:creationId xmlns:a16="http://schemas.microsoft.com/office/drawing/2014/main" id="{8729FBC4-C5C8-68FA-5A59-97327C599A06}"/>
                  </a:ext>
                </a:extLst>
              </p:cNvPr>
              <p:cNvSpPr/>
              <p:nvPr/>
            </p:nvSpPr>
            <p:spPr>
              <a:xfrm>
                <a:off x="4482466" y="5436363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AEB0FEF1-5987-6221-091B-3AF9D2D40251}"/>
                  </a:ext>
                </a:extLst>
              </p:cNvPr>
              <p:cNvSpPr/>
              <p:nvPr/>
            </p:nvSpPr>
            <p:spPr>
              <a:xfrm>
                <a:off x="4744881" y="5885395"/>
                <a:ext cx="905179" cy="528066"/>
              </a:xfrm>
              <a:custGeom>
                <a:avLst/>
                <a:gdLst/>
                <a:ahLst/>
                <a:cxnLst/>
                <a:rect l="l" t="t" r="r" b="b"/>
                <a:pathLst>
                  <a:path w="905179" h="528066">
                    <a:moveTo>
                      <a:pt x="639775" y="311353"/>
                    </a:moveTo>
                    <a:cubicBezTo>
                      <a:pt x="609600" y="311353"/>
                      <a:pt x="589140" y="314782"/>
                      <a:pt x="578396" y="321640"/>
                    </a:cubicBezTo>
                    <a:cubicBezTo>
                      <a:pt x="567652" y="328498"/>
                      <a:pt x="562279" y="339700"/>
                      <a:pt x="562279" y="355245"/>
                    </a:cubicBezTo>
                    <a:lnTo>
                      <a:pt x="562279" y="379248"/>
                    </a:lnTo>
                    <a:cubicBezTo>
                      <a:pt x="562279" y="394792"/>
                      <a:pt x="567766" y="406565"/>
                      <a:pt x="578739" y="414566"/>
                    </a:cubicBezTo>
                    <a:cubicBezTo>
                      <a:pt x="589711" y="422567"/>
                      <a:pt x="611200" y="426568"/>
                      <a:pt x="643204" y="426568"/>
                    </a:cubicBezTo>
                    <a:lnTo>
                      <a:pt x="693267" y="426568"/>
                    </a:lnTo>
                    <a:cubicBezTo>
                      <a:pt x="725271" y="426568"/>
                      <a:pt x="746760" y="422567"/>
                      <a:pt x="757733" y="414566"/>
                    </a:cubicBezTo>
                    <a:cubicBezTo>
                      <a:pt x="768705" y="406565"/>
                      <a:pt x="774192" y="394792"/>
                      <a:pt x="774192" y="379248"/>
                    </a:cubicBezTo>
                    <a:lnTo>
                      <a:pt x="774192" y="355245"/>
                    </a:lnTo>
                    <a:cubicBezTo>
                      <a:pt x="774192" y="339700"/>
                      <a:pt x="768820" y="328498"/>
                      <a:pt x="758075" y="321640"/>
                    </a:cubicBezTo>
                    <a:cubicBezTo>
                      <a:pt x="747331" y="314782"/>
                      <a:pt x="726872" y="311353"/>
                      <a:pt x="696696" y="311353"/>
                    </a:cubicBezTo>
                    <a:close/>
                    <a:moveTo>
                      <a:pt x="654177" y="101499"/>
                    </a:moveTo>
                    <a:cubicBezTo>
                      <a:pt x="624002" y="101499"/>
                      <a:pt x="603542" y="104699"/>
                      <a:pt x="592798" y="111100"/>
                    </a:cubicBezTo>
                    <a:cubicBezTo>
                      <a:pt x="582053" y="117501"/>
                      <a:pt x="576681" y="128473"/>
                      <a:pt x="576681" y="144018"/>
                    </a:cubicBezTo>
                    <a:lnTo>
                      <a:pt x="576681" y="168021"/>
                    </a:lnTo>
                    <a:cubicBezTo>
                      <a:pt x="576681" y="183566"/>
                      <a:pt x="582168" y="194539"/>
                      <a:pt x="593141" y="200940"/>
                    </a:cubicBezTo>
                    <a:cubicBezTo>
                      <a:pt x="604113" y="207340"/>
                      <a:pt x="625602" y="210541"/>
                      <a:pt x="657606" y="210541"/>
                    </a:cubicBezTo>
                    <a:lnTo>
                      <a:pt x="678866" y="210541"/>
                    </a:lnTo>
                    <a:cubicBezTo>
                      <a:pt x="710869" y="210541"/>
                      <a:pt x="732358" y="207340"/>
                      <a:pt x="743331" y="200940"/>
                    </a:cubicBezTo>
                    <a:cubicBezTo>
                      <a:pt x="754304" y="194539"/>
                      <a:pt x="759790" y="183566"/>
                      <a:pt x="759790" y="168021"/>
                    </a:cubicBezTo>
                    <a:lnTo>
                      <a:pt x="759790" y="144018"/>
                    </a:lnTo>
                    <a:cubicBezTo>
                      <a:pt x="759790" y="128473"/>
                      <a:pt x="754418" y="117501"/>
                      <a:pt x="743674" y="111100"/>
                    </a:cubicBezTo>
                    <a:cubicBezTo>
                      <a:pt x="732929" y="104699"/>
                      <a:pt x="712470" y="101499"/>
                      <a:pt x="682295" y="101499"/>
                    </a:cubicBezTo>
                    <a:close/>
                    <a:moveTo>
                      <a:pt x="6858" y="6858"/>
                    </a:moveTo>
                    <a:lnTo>
                      <a:pt x="138531" y="6858"/>
                    </a:lnTo>
                    <a:cubicBezTo>
                      <a:pt x="177393" y="6858"/>
                      <a:pt x="208483" y="18631"/>
                      <a:pt x="231800" y="42177"/>
                    </a:cubicBezTo>
                    <a:cubicBezTo>
                      <a:pt x="255117" y="65723"/>
                      <a:pt x="266776" y="95555"/>
                      <a:pt x="266776" y="131674"/>
                    </a:cubicBezTo>
                    <a:lnTo>
                      <a:pt x="266776" y="416281"/>
                    </a:lnTo>
                    <a:lnTo>
                      <a:pt x="378561" y="416281"/>
                    </a:lnTo>
                    <a:lnTo>
                      <a:pt x="378561" y="521208"/>
                    </a:lnTo>
                    <a:lnTo>
                      <a:pt x="0" y="521208"/>
                    </a:lnTo>
                    <a:lnTo>
                      <a:pt x="0" y="416281"/>
                    </a:lnTo>
                    <a:lnTo>
                      <a:pt x="129616" y="416281"/>
                    </a:lnTo>
                    <a:lnTo>
                      <a:pt x="129616" y="140589"/>
                    </a:lnTo>
                    <a:cubicBezTo>
                      <a:pt x="129616" y="133274"/>
                      <a:pt x="127901" y="127673"/>
                      <a:pt x="124472" y="123787"/>
                    </a:cubicBezTo>
                    <a:cubicBezTo>
                      <a:pt x="121043" y="119901"/>
                      <a:pt x="115900" y="117958"/>
                      <a:pt x="109042" y="117958"/>
                    </a:cubicBezTo>
                    <a:lnTo>
                      <a:pt x="6858" y="117958"/>
                    </a:lnTo>
                    <a:close/>
                    <a:moveTo>
                      <a:pt x="660349" y="0"/>
                    </a:moveTo>
                    <a:lnTo>
                      <a:pt x="676122" y="0"/>
                    </a:lnTo>
                    <a:cubicBezTo>
                      <a:pt x="749274" y="0"/>
                      <a:pt x="803338" y="10173"/>
                      <a:pt x="838314" y="30518"/>
                    </a:cubicBezTo>
                    <a:cubicBezTo>
                      <a:pt x="873290" y="50864"/>
                      <a:pt x="890778" y="83211"/>
                      <a:pt x="890778" y="127559"/>
                    </a:cubicBezTo>
                    <a:lnTo>
                      <a:pt x="890778" y="154991"/>
                    </a:lnTo>
                    <a:cubicBezTo>
                      <a:pt x="890778" y="176937"/>
                      <a:pt x="884948" y="197739"/>
                      <a:pt x="873290" y="217399"/>
                    </a:cubicBezTo>
                    <a:cubicBezTo>
                      <a:pt x="861631" y="237058"/>
                      <a:pt x="837971" y="251689"/>
                      <a:pt x="802309" y="261290"/>
                    </a:cubicBezTo>
                    <a:cubicBezTo>
                      <a:pt x="842086" y="270891"/>
                      <a:pt x="869175" y="285636"/>
                      <a:pt x="883577" y="305524"/>
                    </a:cubicBezTo>
                    <a:cubicBezTo>
                      <a:pt x="897979" y="325412"/>
                      <a:pt x="905179" y="346558"/>
                      <a:pt x="905179" y="368961"/>
                    </a:cubicBezTo>
                    <a:lnTo>
                      <a:pt x="905179" y="397764"/>
                    </a:lnTo>
                    <a:cubicBezTo>
                      <a:pt x="905179" y="442113"/>
                      <a:pt x="887349" y="474917"/>
                      <a:pt x="851687" y="496176"/>
                    </a:cubicBezTo>
                    <a:cubicBezTo>
                      <a:pt x="816026" y="517436"/>
                      <a:pt x="759790" y="528066"/>
                      <a:pt x="682980" y="528066"/>
                    </a:cubicBezTo>
                    <a:lnTo>
                      <a:pt x="653491" y="528066"/>
                    </a:lnTo>
                    <a:cubicBezTo>
                      <a:pt x="576681" y="528066"/>
                      <a:pt x="520446" y="517436"/>
                      <a:pt x="484784" y="496176"/>
                    </a:cubicBezTo>
                    <a:cubicBezTo>
                      <a:pt x="449123" y="474917"/>
                      <a:pt x="431292" y="442113"/>
                      <a:pt x="431292" y="397764"/>
                    </a:cubicBezTo>
                    <a:lnTo>
                      <a:pt x="431292" y="368961"/>
                    </a:lnTo>
                    <a:cubicBezTo>
                      <a:pt x="431292" y="346558"/>
                      <a:pt x="438493" y="325412"/>
                      <a:pt x="452894" y="305524"/>
                    </a:cubicBezTo>
                    <a:cubicBezTo>
                      <a:pt x="467296" y="285636"/>
                      <a:pt x="494385" y="270891"/>
                      <a:pt x="534162" y="261290"/>
                    </a:cubicBezTo>
                    <a:cubicBezTo>
                      <a:pt x="498500" y="251689"/>
                      <a:pt x="474840" y="237058"/>
                      <a:pt x="463181" y="217399"/>
                    </a:cubicBezTo>
                    <a:cubicBezTo>
                      <a:pt x="451523" y="197739"/>
                      <a:pt x="445694" y="176937"/>
                      <a:pt x="445694" y="154991"/>
                    </a:cubicBezTo>
                    <a:lnTo>
                      <a:pt x="445694" y="127559"/>
                    </a:lnTo>
                    <a:cubicBezTo>
                      <a:pt x="445694" y="83211"/>
                      <a:pt x="463181" y="50864"/>
                      <a:pt x="498157" y="30518"/>
                    </a:cubicBezTo>
                    <a:cubicBezTo>
                      <a:pt x="533133" y="10173"/>
                      <a:pt x="587197" y="0"/>
                      <a:pt x="66034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  <p:grpSp>
          <p:nvGrpSpPr>
            <p:cNvPr id="1186" name="NO19">
              <a:extLst>
                <a:ext uri="{FF2B5EF4-FFF2-40B4-BE49-F238E27FC236}">
                  <a16:creationId xmlns:a16="http://schemas.microsoft.com/office/drawing/2014/main" id="{DA5C6BE0-C619-F3E4-DF52-CB2BAF271F8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03798" y="3522792"/>
              <a:ext cx="252000" cy="252000"/>
              <a:chOff x="6236019" y="5436363"/>
              <a:chExt cx="1428750" cy="1428750"/>
            </a:xfrm>
          </p:grpSpPr>
          <p:sp>
            <p:nvSpPr>
              <p:cNvPr id="1187" name="Oval 1186">
                <a:extLst>
                  <a:ext uri="{FF2B5EF4-FFF2-40B4-BE49-F238E27FC236}">
                    <a16:creationId xmlns:a16="http://schemas.microsoft.com/office/drawing/2014/main" id="{EDCF36F5-81CA-91D8-7265-60E2FFC4490C}"/>
                  </a:ext>
                </a:extLst>
              </p:cNvPr>
              <p:cNvSpPr/>
              <p:nvPr/>
            </p:nvSpPr>
            <p:spPr>
              <a:xfrm>
                <a:off x="6236019" y="5436363"/>
                <a:ext cx="1428750" cy="14287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  <p:sp>
            <p:nvSpPr>
              <p:cNvPr id="1188" name="Freeform 1187">
                <a:extLst>
                  <a:ext uri="{FF2B5EF4-FFF2-40B4-BE49-F238E27FC236}">
                    <a16:creationId xmlns:a16="http://schemas.microsoft.com/office/drawing/2014/main" id="{80B2B22D-A11A-8F8E-DA96-C2926507B7B2}"/>
                  </a:ext>
                </a:extLst>
              </p:cNvPr>
              <p:cNvSpPr/>
              <p:nvPr/>
            </p:nvSpPr>
            <p:spPr>
              <a:xfrm>
                <a:off x="6498434" y="5888825"/>
                <a:ext cx="900379" cy="517779"/>
              </a:xfrm>
              <a:custGeom>
                <a:avLst/>
                <a:gdLst/>
                <a:ahLst/>
                <a:cxnLst/>
                <a:rect l="l" t="t" r="r" b="b"/>
                <a:pathLst>
                  <a:path w="900379" h="517779">
                    <a:moveTo>
                      <a:pt x="656920" y="98070"/>
                    </a:moveTo>
                    <a:cubicBezTo>
                      <a:pt x="624916" y="98070"/>
                      <a:pt x="603428" y="102756"/>
                      <a:pt x="592455" y="112129"/>
                    </a:cubicBezTo>
                    <a:cubicBezTo>
                      <a:pt x="581482" y="121501"/>
                      <a:pt x="575996" y="134874"/>
                      <a:pt x="575996" y="152248"/>
                    </a:cubicBezTo>
                    <a:lnTo>
                      <a:pt x="575996" y="167335"/>
                    </a:lnTo>
                    <a:cubicBezTo>
                      <a:pt x="575996" y="187452"/>
                      <a:pt x="581368" y="201397"/>
                      <a:pt x="592112" y="209169"/>
                    </a:cubicBezTo>
                    <a:cubicBezTo>
                      <a:pt x="602856" y="216942"/>
                      <a:pt x="622401" y="220828"/>
                      <a:pt x="650748" y="220828"/>
                    </a:cubicBezTo>
                    <a:lnTo>
                      <a:pt x="759790" y="220828"/>
                    </a:lnTo>
                    <a:lnTo>
                      <a:pt x="759790" y="178308"/>
                    </a:lnTo>
                    <a:cubicBezTo>
                      <a:pt x="759790" y="146304"/>
                      <a:pt x="753732" y="124930"/>
                      <a:pt x="741616" y="114186"/>
                    </a:cubicBezTo>
                    <a:cubicBezTo>
                      <a:pt x="729500" y="103442"/>
                      <a:pt x="706983" y="98070"/>
                      <a:pt x="674065" y="98070"/>
                    </a:cubicBezTo>
                    <a:close/>
                    <a:moveTo>
                      <a:pt x="6858" y="3429"/>
                    </a:moveTo>
                    <a:lnTo>
                      <a:pt x="138531" y="3429"/>
                    </a:lnTo>
                    <a:cubicBezTo>
                      <a:pt x="177393" y="3429"/>
                      <a:pt x="208483" y="15202"/>
                      <a:pt x="231800" y="38748"/>
                    </a:cubicBezTo>
                    <a:cubicBezTo>
                      <a:pt x="255117" y="62294"/>
                      <a:pt x="266776" y="92126"/>
                      <a:pt x="266776" y="128245"/>
                    </a:cubicBezTo>
                    <a:lnTo>
                      <a:pt x="266776" y="412852"/>
                    </a:lnTo>
                    <a:lnTo>
                      <a:pt x="378561" y="412852"/>
                    </a:lnTo>
                    <a:lnTo>
                      <a:pt x="378561" y="517779"/>
                    </a:lnTo>
                    <a:lnTo>
                      <a:pt x="0" y="517779"/>
                    </a:lnTo>
                    <a:lnTo>
                      <a:pt x="0" y="412852"/>
                    </a:lnTo>
                    <a:lnTo>
                      <a:pt x="129616" y="412852"/>
                    </a:lnTo>
                    <a:lnTo>
                      <a:pt x="129616" y="137160"/>
                    </a:lnTo>
                    <a:cubicBezTo>
                      <a:pt x="129616" y="129845"/>
                      <a:pt x="127901" y="124244"/>
                      <a:pt x="124472" y="120358"/>
                    </a:cubicBezTo>
                    <a:cubicBezTo>
                      <a:pt x="121043" y="116472"/>
                      <a:pt x="115900" y="114529"/>
                      <a:pt x="109042" y="114529"/>
                    </a:cubicBezTo>
                    <a:lnTo>
                      <a:pt x="6858" y="114529"/>
                    </a:lnTo>
                    <a:close/>
                    <a:moveTo>
                      <a:pt x="643204" y="0"/>
                    </a:moveTo>
                    <a:lnTo>
                      <a:pt x="669950" y="0"/>
                    </a:lnTo>
                    <a:cubicBezTo>
                      <a:pt x="749960" y="0"/>
                      <a:pt x="808367" y="17031"/>
                      <a:pt x="845172" y="51092"/>
                    </a:cubicBezTo>
                    <a:cubicBezTo>
                      <a:pt x="881977" y="85154"/>
                      <a:pt x="900379" y="138760"/>
                      <a:pt x="900379" y="211912"/>
                    </a:cubicBezTo>
                    <a:lnTo>
                      <a:pt x="900379" y="301752"/>
                    </a:lnTo>
                    <a:cubicBezTo>
                      <a:pt x="900379" y="334671"/>
                      <a:pt x="895693" y="364503"/>
                      <a:pt x="886320" y="391249"/>
                    </a:cubicBezTo>
                    <a:cubicBezTo>
                      <a:pt x="876947" y="417995"/>
                      <a:pt x="862317" y="440627"/>
                      <a:pt x="842429" y="459143"/>
                    </a:cubicBezTo>
                    <a:cubicBezTo>
                      <a:pt x="822541" y="477660"/>
                      <a:pt x="797052" y="492062"/>
                      <a:pt x="765962" y="502349"/>
                    </a:cubicBezTo>
                    <a:cubicBezTo>
                      <a:pt x="734873" y="512636"/>
                      <a:pt x="697839" y="517779"/>
                      <a:pt x="654862" y="517779"/>
                    </a:cubicBezTo>
                    <a:lnTo>
                      <a:pt x="460781" y="517779"/>
                    </a:lnTo>
                    <a:lnTo>
                      <a:pt x="460781" y="413538"/>
                    </a:lnTo>
                    <a:lnTo>
                      <a:pt x="659663" y="413538"/>
                    </a:lnTo>
                    <a:cubicBezTo>
                      <a:pt x="699439" y="413538"/>
                      <a:pt x="726071" y="407137"/>
                      <a:pt x="739559" y="394335"/>
                    </a:cubicBezTo>
                    <a:cubicBezTo>
                      <a:pt x="753046" y="381534"/>
                      <a:pt x="759790" y="360045"/>
                      <a:pt x="759790" y="329870"/>
                    </a:cubicBezTo>
                    <a:lnTo>
                      <a:pt x="759790" y="323012"/>
                    </a:lnTo>
                    <a:lnTo>
                      <a:pt x="640461" y="323012"/>
                    </a:lnTo>
                    <a:cubicBezTo>
                      <a:pt x="571423" y="323012"/>
                      <a:pt x="520446" y="310896"/>
                      <a:pt x="487527" y="286665"/>
                    </a:cubicBezTo>
                    <a:cubicBezTo>
                      <a:pt x="454609" y="262433"/>
                      <a:pt x="438150" y="227229"/>
                      <a:pt x="438150" y="181051"/>
                    </a:cubicBezTo>
                    <a:lnTo>
                      <a:pt x="438150" y="157734"/>
                    </a:lnTo>
                    <a:cubicBezTo>
                      <a:pt x="438150" y="106528"/>
                      <a:pt x="454380" y="67437"/>
                      <a:pt x="486842" y="40462"/>
                    </a:cubicBezTo>
                    <a:cubicBezTo>
                      <a:pt x="519303" y="13488"/>
                      <a:pt x="571423" y="0"/>
                      <a:pt x="64320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4000" b="1" dirty="0">
                  <a:latin typeface="Formula1 Display Bold" panose="02000000000000000000" pitchFamily="2" charset="0"/>
                </a:endParaRP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490C7F4-9630-92AD-EFB9-8AA4C1F26DA4}"/>
              </a:ext>
            </a:extLst>
          </p:cNvPr>
          <p:cNvSpPr txBox="1"/>
          <p:nvPr/>
        </p:nvSpPr>
        <p:spPr>
          <a:xfrm>
            <a:off x="377934" y="3658650"/>
            <a:ext cx="24179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Number of laps</a:t>
            </a:r>
          </a:p>
          <a:p>
            <a:r>
              <a:rPr lang="en-US" sz="2400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44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0AEB39-E0C3-379E-0C8A-0D2BF6EF60E3}"/>
              </a:ext>
            </a:extLst>
          </p:cNvPr>
          <p:cNvSpPr txBox="1"/>
          <p:nvPr/>
        </p:nvSpPr>
        <p:spPr>
          <a:xfrm>
            <a:off x="9442169" y="548690"/>
            <a:ext cx="24179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Circuit Length</a:t>
            </a:r>
          </a:p>
          <a:p>
            <a:r>
              <a:rPr lang="en-US" sz="2400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7.004 km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C028F54-17C9-A6D7-A9BF-3A61DADFCC6D}"/>
              </a:ext>
            </a:extLst>
          </p:cNvPr>
          <p:cNvSpPr txBox="1"/>
          <p:nvPr/>
        </p:nvSpPr>
        <p:spPr>
          <a:xfrm>
            <a:off x="9565505" y="4778174"/>
            <a:ext cx="24179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ormula1 Display Regular" panose="02000000000000000000" pitchFamily="2" charset="0"/>
              </a:rPr>
              <a:t>Lap record</a:t>
            </a:r>
          </a:p>
          <a:p>
            <a:r>
              <a:rPr lang="en-US" sz="2400" b="1" dirty="0">
                <a:solidFill>
                  <a:schemeClr val="bg1"/>
                </a:solidFill>
                <a:latin typeface="Formula1 Display Bold" panose="02000000000000000000" pitchFamily="2" charset="0"/>
              </a:rPr>
              <a:t>1:46.286</a:t>
            </a:r>
            <a:endParaRPr lang="en-US" sz="1200" b="1" dirty="0">
              <a:solidFill>
                <a:schemeClr val="bg1"/>
              </a:solidFill>
              <a:latin typeface="Formula1 Display Regular" panose="02000000000000000000" pitchFamily="2" charset="0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3469739" y="6172180"/>
            <a:ext cx="46233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>
                <a:solidFill>
                  <a:schemeClr val="bg1"/>
                </a:solidFill>
                <a:latin typeface="Formula1 Display Bold" panose="02000000000000000000"/>
              </a:rPr>
              <a:t>VISUAL OF CIRCUIT</a:t>
            </a:r>
          </a:p>
          <a:p>
            <a:pPr algn="ctr"/>
            <a:r>
              <a:rPr lang="en-IN" sz="1600" b="1" dirty="0" smtClean="0">
                <a:solidFill>
                  <a:schemeClr val="bg1"/>
                </a:solidFill>
                <a:latin typeface="Formula1 Display Wide"/>
              </a:rPr>
              <a:t> (Example of Circuit of Belgium )</a:t>
            </a:r>
            <a:endParaRPr lang="en-IN" sz="1600" b="1" dirty="0">
              <a:solidFill>
                <a:schemeClr val="bg1"/>
              </a:solidFill>
              <a:latin typeface="Formula1 Display Wide"/>
            </a:endParaRPr>
          </a:p>
        </p:txBody>
      </p:sp>
    </p:spTree>
    <p:extLst>
      <p:ext uri="{BB962C8B-B14F-4D97-AF65-F5344CB8AC3E}">
        <p14:creationId xmlns:p14="http://schemas.microsoft.com/office/powerpoint/2010/main" val="1637246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165">
        <p159:morph option="byObject"/>
      </p:transition>
    </mc:Choice>
    <mc:Fallback xmlns="">
      <p:transition spd="slow" advTm="241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3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7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9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1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9" grpId="0" animBg="1"/>
      <p:bldP spid="1080" grpId="0" animBg="1"/>
      <p:bldP spid="1131" grpId="0" animBg="1"/>
      <p:bldP spid="16" grpId="0"/>
      <p:bldP spid="40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0D815-DA87-8A24-0A6E-E899C1909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96DE6A77-267F-0302-BBFA-D61F304B65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8C6DDA02-1E34-3E4E-82C5-6B100C73F7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-6" y="0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6A134282-12D5-21E3-B429-BD9A0F88172E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5210C3F8-D510-52C9-D4B1-675FAED6A184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BD371FC-5F08-4177-C45F-7E953DDE75C1}"/>
              </a:ext>
            </a:extLst>
          </p:cNvPr>
          <p:cNvSpPr/>
          <p:nvPr/>
        </p:nvSpPr>
        <p:spPr>
          <a:xfrm>
            <a:off x="875021" y="6635009"/>
            <a:ext cx="756000" cy="360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SPA-name" hidden="1">
            <a:extLst>
              <a:ext uri="{FF2B5EF4-FFF2-40B4-BE49-F238E27FC236}">
                <a16:creationId xmlns:a16="http://schemas.microsoft.com/office/drawing/2014/main" id="{57057F56-4320-2121-123E-82997AE9615A}"/>
              </a:ext>
            </a:extLst>
          </p:cNvPr>
          <p:cNvGrpSpPr/>
          <p:nvPr/>
        </p:nvGrpSpPr>
        <p:grpSpPr>
          <a:xfrm>
            <a:off x="1066996" y="972524"/>
            <a:ext cx="6215387" cy="523220"/>
            <a:chOff x="1066996" y="972524"/>
            <a:chExt cx="6215387" cy="523220"/>
          </a:xfrm>
        </p:grpSpPr>
        <p:sp>
          <p:nvSpPr>
            <p:cNvPr id="29" name="Spa-Fra">
              <a:extLst>
                <a:ext uri="{FF2B5EF4-FFF2-40B4-BE49-F238E27FC236}">
                  <a16:creationId xmlns:a16="http://schemas.microsoft.com/office/drawing/2014/main" id="{08EE2DBE-72C2-D415-8B4D-2F626F44F5BA}"/>
                </a:ext>
              </a:extLst>
            </p:cNvPr>
            <p:cNvSpPr txBox="1"/>
            <p:nvPr/>
          </p:nvSpPr>
          <p:spPr>
            <a:xfrm>
              <a:off x="1631021" y="972524"/>
              <a:ext cx="56513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Formula1 Display Bold" panose="02000000000000000000" pitchFamily="2" charset="0"/>
                </a:rPr>
                <a:t>SPA-FRANCORCHAMPS</a:t>
              </a:r>
            </a:p>
          </p:txBody>
        </p:sp>
        <p:pic>
          <p:nvPicPr>
            <p:cNvPr id="30" name="Belgian Flag">
              <a:extLst>
                <a:ext uri="{FF2B5EF4-FFF2-40B4-BE49-F238E27FC236}">
                  <a16:creationId xmlns:a16="http://schemas.microsoft.com/office/drawing/2014/main" id="{99581250-81C6-5428-19A4-49E7FC76E4A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467"/>
            <a:stretch/>
          </p:blipFill>
          <p:spPr bwMode="auto">
            <a:xfrm>
              <a:off x="1066996" y="1047056"/>
              <a:ext cx="564023" cy="37415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551949B1-475E-7AB1-AF45-3AA9917848DC}"/>
              </a:ext>
            </a:extLst>
          </p:cNvPr>
          <p:cNvSpPr/>
          <p:nvPr/>
        </p:nvSpPr>
        <p:spPr>
          <a:xfrm>
            <a:off x="-2806995" y="1556600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Big Rectangle">
            <a:extLst>
              <a:ext uri="{FF2B5EF4-FFF2-40B4-BE49-F238E27FC236}">
                <a16:creationId xmlns:a16="http://schemas.microsoft.com/office/drawing/2014/main" id="{C289AA05-6023-FE43-BD2F-99A083B43C6A}"/>
              </a:ext>
            </a:extLst>
          </p:cNvPr>
          <p:cNvSpPr/>
          <p:nvPr/>
        </p:nvSpPr>
        <p:spPr>
          <a:xfrm>
            <a:off x="-4" y="6068428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91ED43-6D65-EDEB-DB9D-404F64F9A86B}"/>
              </a:ext>
            </a:extLst>
          </p:cNvPr>
          <p:cNvSpPr txBox="1"/>
          <p:nvPr/>
        </p:nvSpPr>
        <p:spPr>
          <a:xfrm>
            <a:off x="4338631" y="6248256"/>
            <a:ext cx="3514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Formula1 Display Wide"/>
              </a:rPr>
              <a:t>PIT STOP</a:t>
            </a:r>
          </a:p>
        </p:txBody>
      </p:sp>
      <p:pic>
        <p:nvPicPr>
          <p:cNvPr id="4" name="Pit Stop">
            <a:hlinkClick r:id="" action="ppaction://media"/>
            <a:extLst>
              <a:ext uri="{FF2B5EF4-FFF2-40B4-BE49-F238E27FC236}">
                <a16:creationId xmlns:a16="http://schemas.microsoft.com/office/drawing/2014/main" id="{E2A1D178-540C-273B-8669-54BECA11D1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2425" y="268472"/>
            <a:ext cx="3690931" cy="56748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Logo 2">
            <a:extLst>
              <a:ext uri="{FF2B5EF4-FFF2-40B4-BE49-F238E27FC236}">
                <a16:creationId xmlns:a16="http://schemas.microsoft.com/office/drawing/2014/main" id="{9B20FDFA-48E0-67E6-A24F-F9511DD6DE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71295" y="6336714"/>
            <a:ext cx="1152679" cy="28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48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441">
        <p159:morph option="byObject"/>
      </p:transition>
    </mc:Choice>
    <mc:Fallback xmlns="">
      <p:transition spd="slow" advTm="844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A">
            <a:extLst>
              <a:ext uri="{FF2B5EF4-FFF2-40B4-BE49-F238E27FC236}">
                <a16:creationId xmlns:a16="http://schemas.microsoft.com/office/drawing/2014/main" id="{A0F8B0B6-8498-0894-2EEE-6CDDDBF87B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27" b="41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SPA BW">
            <a:extLst>
              <a:ext uri="{FF2B5EF4-FFF2-40B4-BE49-F238E27FC236}">
                <a16:creationId xmlns:a16="http://schemas.microsoft.com/office/drawing/2014/main" id="{B689EB2B-1103-40FC-4ECC-C63E7FA8AF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1427" b="419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Black Rectangle">
            <a:extLst>
              <a:ext uri="{FF2B5EF4-FFF2-40B4-BE49-F238E27FC236}">
                <a16:creationId xmlns:a16="http://schemas.microsoft.com/office/drawing/2014/main" id="{34622D7C-B93E-2FD3-98AB-30E524FB649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5141D"/>
              </a:gs>
              <a:gs pos="50000">
                <a:srgbClr val="15141D">
                  <a:alpha val="86000"/>
                </a:srgbClr>
              </a:gs>
              <a:gs pos="100000">
                <a:srgbClr val="15141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d Circle" hidden="1">
            <a:extLst>
              <a:ext uri="{FF2B5EF4-FFF2-40B4-BE49-F238E27FC236}">
                <a16:creationId xmlns:a16="http://schemas.microsoft.com/office/drawing/2014/main" id="{E39EE56A-23CD-87ED-19CA-E8CC45E386E7}"/>
              </a:ext>
            </a:extLst>
          </p:cNvPr>
          <p:cNvSpPr/>
          <p:nvPr/>
        </p:nvSpPr>
        <p:spPr>
          <a:xfrm>
            <a:off x="-2227673" y="-4894673"/>
            <a:ext cx="16647346" cy="16647346"/>
          </a:xfrm>
          <a:prstGeom prst="ellipse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9D095D-8144-D2AF-38F6-82E43F4C2E46}"/>
              </a:ext>
            </a:extLst>
          </p:cNvPr>
          <p:cNvSpPr/>
          <p:nvPr/>
        </p:nvSpPr>
        <p:spPr>
          <a:xfrm>
            <a:off x="-2806995" y="4459079"/>
            <a:ext cx="8083029" cy="1025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9"/>
          <a:stretch/>
        </p:blipFill>
        <p:spPr>
          <a:xfrm>
            <a:off x="5425656" y="616234"/>
            <a:ext cx="6766344" cy="50768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TextBox 15"/>
          <p:cNvSpPr txBox="1"/>
          <p:nvPr/>
        </p:nvSpPr>
        <p:spPr>
          <a:xfrm>
            <a:off x="352425" y="825480"/>
            <a:ext cx="4923609" cy="365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8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r>
              <a:rPr lang="en-US" b="1" dirty="0">
                <a:solidFill>
                  <a:schemeClr val="bg1"/>
                </a:solidFill>
                <a:latin typeface="Formula1 Display Bold" panose="02000000000000000000"/>
              </a:rPr>
              <a:t>Successes:</a:t>
            </a:r>
          </a:p>
          <a:p>
            <a:endParaRPr lang="en-IN" sz="16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 algn="just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Clear Ranking of Top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Drivers</a:t>
            </a:r>
            <a:endParaRPr lang="en-IN" sz="1600" b="1" dirty="0" smtClean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 algn="just"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Performance </a:t>
            </a: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Highlights Across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Eras</a:t>
            </a:r>
            <a:endParaRPr lang="en-IN" sz="16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 algn="just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Comprehensive Data Presentation</a:t>
            </a:r>
            <a:endParaRPr lang="en-IN" sz="16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lvl="1" algn="just"/>
            <a:endParaRPr lang="en-US" sz="128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lvl="1" algn="just"/>
            <a:endParaRPr lang="en-US" sz="128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algn="just"/>
            <a:r>
              <a:rPr lang="en-US" b="1" dirty="0">
                <a:solidFill>
                  <a:schemeClr val="bg1"/>
                </a:solidFill>
                <a:latin typeface="Formula1 Display Bold" panose="02000000000000000000"/>
              </a:rPr>
              <a:t>Challenges:</a:t>
            </a:r>
          </a:p>
          <a:p>
            <a:pPr algn="just"/>
            <a:endParaRPr lang="en-IN" sz="16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 algn="just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Overcrowding of Lower-Tier Drivers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:</a:t>
            </a:r>
            <a:endParaRPr lang="en-IN" sz="16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 algn="just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Limited Insights into Driving </a:t>
            </a:r>
            <a:r>
              <a:rPr lang="en-US" sz="1600" b="1" dirty="0" smtClean="0">
                <a:solidFill>
                  <a:schemeClr val="bg1"/>
                </a:solidFill>
                <a:latin typeface="Formula1 Display Bold" panose="02000000000000000000"/>
              </a:rPr>
              <a:t>Conditions</a:t>
            </a:r>
            <a:endParaRPr lang="en-IN" sz="16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marL="171450" lvl="0" indent="-171450" algn="just">
              <a:buFont typeface="Wingdings" panose="05000000000000000000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Formula1 Display Bold" panose="02000000000000000000"/>
              </a:rPr>
              <a:t>Static Visualization</a:t>
            </a:r>
            <a:endParaRPr lang="en-IN" sz="1600" b="1" dirty="0">
              <a:solidFill>
                <a:schemeClr val="bg1"/>
              </a:solidFill>
              <a:latin typeface="Formula1 Display Bold" panose="02000000000000000000"/>
            </a:endParaRPr>
          </a:p>
          <a:p>
            <a:pPr algn="just"/>
            <a:r>
              <a:rPr lang="en-US" sz="1280" b="1" dirty="0">
                <a:solidFill>
                  <a:schemeClr val="bg1"/>
                </a:solidFill>
                <a:latin typeface="Formula1 Display Bold" panose="02000000000000000000"/>
              </a:rPr>
              <a:t>           </a:t>
            </a:r>
          </a:p>
        </p:txBody>
      </p:sp>
      <p:sp>
        <p:nvSpPr>
          <p:cNvPr id="29" name="Big Rectangle">
            <a:extLst>
              <a:ext uri="{FF2B5EF4-FFF2-40B4-BE49-F238E27FC236}">
                <a16:creationId xmlns:a16="http://schemas.microsoft.com/office/drawing/2014/main" id="{4C6B0287-8B22-38DF-F795-81A0825D215D}"/>
              </a:ext>
            </a:extLst>
          </p:cNvPr>
          <p:cNvSpPr/>
          <p:nvPr/>
        </p:nvSpPr>
        <p:spPr>
          <a:xfrm>
            <a:off x="0" y="6039854"/>
            <a:ext cx="12192000" cy="818146"/>
          </a:xfrm>
          <a:prstGeom prst="rect">
            <a:avLst/>
          </a:prstGeom>
          <a:solidFill>
            <a:srgbClr val="E0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Logo">
            <a:extLst>
              <a:ext uri="{FF2B5EF4-FFF2-40B4-BE49-F238E27FC236}">
                <a16:creationId xmlns:a16="http://schemas.microsoft.com/office/drawing/2014/main" id="{4E0A8947-467A-B19B-5C01-34ECD92810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5461" y="6243028"/>
            <a:ext cx="1639924" cy="40998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390775" y="6228025"/>
            <a:ext cx="749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Formula1 Display Wide"/>
              </a:rPr>
              <a:t>The Top Performing Driver By Total Points</a:t>
            </a:r>
            <a:endParaRPr lang="en-IN" dirty="0">
              <a:solidFill>
                <a:schemeClr val="bg1"/>
              </a:solidFill>
              <a:latin typeface="Formula1 Display Wide"/>
            </a:endParaRPr>
          </a:p>
        </p:txBody>
      </p:sp>
    </p:spTree>
    <p:extLst>
      <p:ext uri="{BB962C8B-B14F-4D97-AF65-F5344CB8AC3E}">
        <p14:creationId xmlns:p14="http://schemas.microsoft.com/office/powerpoint/2010/main" val="1911175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50">
        <p159:morph option="byObject"/>
      </p:transition>
    </mc:Choice>
    <mc:Fallback xmlns="">
      <p:transition spd="slow" advTm="18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4013</TotalTime>
  <Words>670</Words>
  <Application>Microsoft Office PowerPoint</Application>
  <PresentationFormat>Widescreen</PresentationFormat>
  <Paragraphs>168</Paragraphs>
  <Slides>17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Cascadia Mono</vt:lpstr>
      <vt:lpstr>Formula1 Display Bold</vt:lpstr>
      <vt:lpstr>Formula1 Display Regular</vt:lpstr>
      <vt:lpstr>Formula1 Display Wide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Indu Sanjana Kanchumurthy</cp:lastModifiedBy>
  <cp:revision>78</cp:revision>
  <dcterms:created xsi:type="dcterms:W3CDTF">2022-08-17T06:41:39Z</dcterms:created>
  <dcterms:modified xsi:type="dcterms:W3CDTF">2024-12-03T04:37:44Z</dcterms:modified>
</cp:coreProperties>
</file>

<file path=docProps/thumbnail.jpeg>
</file>